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5" r:id="rId6"/>
    <p:sldId id="257" r:id="rId7"/>
    <p:sldId id="258" r:id="rId8"/>
    <p:sldId id="266" r:id="rId9"/>
    <p:sldId id="260" r:id="rId10"/>
    <p:sldId id="262" r:id="rId11"/>
    <p:sldId id="261" r:id="rId12"/>
    <p:sldId id="267" r:id="rId13"/>
    <p:sldId id="263" r:id="rId14"/>
    <p:sldId id="268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01C67A-F99B-3529-7345-50E6AD16DBE1}" name="Sandra Duncan" initials="SD" userId="S::sandra@sduncancreative.com::711bfe24-7bec-466f-bd24-ff368514cd08" providerId="AD"/>
  <p188:author id="{0AB3F87E-B981-B0F7-184D-912E9371BB41}" name="Christie Ryan (Siegel+Gale New York)" initials="" userId="S::cryan@siegelgale.com::501c6174-5527-42ed-9e3c-0a02ba1eb1fd" providerId="AD"/>
  <p188:author id="{7C0B8EBD-F166-99B3-1CB5-02C85BA90A58}" name="Pat Attenasio (Siegel+Gale New York)" initials="PY" userId="S::patrick.attenasio@siegelgale.com::2dd10bef-df15-42a3-8ccd-0b394541789f" providerId="AD"/>
  <p188:author id="{5D2DA7F6-7709-3D8F-2493-D621199480B1}" name="Steffanie Haase (Siegel+Gale New York)" initials="SH" userId="S::SHaase@siegelgale.com::f3aaaa3f-80ce-4209-8827-229dac7c19d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7E33"/>
    <a:srgbClr val="385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C393E-9C4C-9847-B7B9-4247F34C65EC}" v="170" dt="2025-09-18T11:03:06.5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4"/>
    <p:restoredTop sz="91299"/>
  </p:normalViewPr>
  <p:slideViewPr>
    <p:cSldViewPr snapToGrid="0">
      <p:cViewPr varScale="1">
        <p:scale>
          <a:sx n="93" d="100"/>
          <a:sy n="93" d="100"/>
        </p:scale>
        <p:origin x="24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hini, Guilian" userId="0fc50d9b-f7d7-4c37-b394-702c3f3177ba" providerId="ADAL" clId="{00659556-A0EF-5318-B38F-41362EAB5B41}"/>
    <pc:docChg chg="undo custSel addSld delSld modSld sldOrd">
      <pc:chgData name="Luchini, Guilian" userId="0fc50d9b-f7d7-4c37-b394-702c3f3177ba" providerId="ADAL" clId="{00659556-A0EF-5318-B38F-41362EAB5B41}" dt="2025-09-18T11:03:14.527" v="5378" actId="1076"/>
      <pc:docMkLst>
        <pc:docMk/>
      </pc:docMkLst>
      <pc:sldChg chg="modSp mod">
        <pc:chgData name="Luchini, Guilian" userId="0fc50d9b-f7d7-4c37-b394-702c3f3177ba" providerId="ADAL" clId="{00659556-A0EF-5318-B38F-41362EAB5B41}" dt="2025-09-13T14:29:47.056" v="2985" actId="20577"/>
        <pc:sldMkLst>
          <pc:docMk/>
          <pc:sldMk cId="3980257272" sldId="256"/>
        </pc:sldMkLst>
        <pc:spChg chg="mod">
          <ac:chgData name="Luchini, Guilian" userId="0fc50d9b-f7d7-4c37-b394-702c3f3177ba" providerId="ADAL" clId="{00659556-A0EF-5318-B38F-41362EAB5B41}" dt="2025-09-13T14:29:47.056" v="2985" actId="20577"/>
          <ac:spMkLst>
            <pc:docMk/>
            <pc:sldMk cId="3980257272" sldId="256"/>
            <ac:spMk id="2" creationId="{E8353751-7BA2-5AF8-030C-C0528B4C00FA}"/>
          </ac:spMkLst>
        </pc:spChg>
      </pc:sldChg>
      <pc:sldChg chg="delSp modSp mod">
        <pc:chgData name="Luchini, Guilian" userId="0fc50d9b-f7d7-4c37-b394-702c3f3177ba" providerId="ADAL" clId="{00659556-A0EF-5318-B38F-41362EAB5B41}" dt="2025-09-04T17:12:15.683" v="1757" actId="478"/>
        <pc:sldMkLst>
          <pc:docMk/>
          <pc:sldMk cId="3632567864" sldId="257"/>
        </pc:sldMkLst>
        <pc:spChg chg="mod">
          <ac:chgData name="Luchini, Guilian" userId="0fc50d9b-f7d7-4c37-b394-702c3f3177ba" providerId="ADAL" clId="{00659556-A0EF-5318-B38F-41362EAB5B41}" dt="2025-09-04T16:57:49.505" v="1227" actId="20577"/>
          <ac:spMkLst>
            <pc:docMk/>
            <pc:sldMk cId="3632567864" sldId="257"/>
            <ac:spMk id="2" creationId="{1CDF89B5-74EA-FE7F-5644-77B30AA72FE4}"/>
          </ac:spMkLst>
        </pc:spChg>
        <pc:spChg chg="mod">
          <ac:chgData name="Luchini, Guilian" userId="0fc50d9b-f7d7-4c37-b394-702c3f3177ba" providerId="ADAL" clId="{00659556-A0EF-5318-B38F-41362EAB5B41}" dt="2025-09-04T17:11:58.290" v="1744" actId="20577"/>
          <ac:spMkLst>
            <pc:docMk/>
            <pc:sldMk cId="3632567864" sldId="257"/>
            <ac:spMk id="3" creationId="{BCD87BFA-377D-46D9-EE7A-7E10FDFF0278}"/>
          </ac:spMkLst>
        </pc:spChg>
        <pc:spChg chg="mod">
          <ac:chgData name="Luchini, Guilian" userId="0fc50d9b-f7d7-4c37-b394-702c3f3177ba" providerId="ADAL" clId="{00659556-A0EF-5318-B38F-41362EAB5B41}" dt="2025-09-04T17:12:06.524" v="1750" actId="20577"/>
          <ac:spMkLst>
            <pc:docMk/>
            <pc:sldMk cId="3632567864" sldId="257"/>
            <ac:spMk id="4" creationId="{6BBF1D55-030E-2DC3-EB6F-299C024A4F6B}"/>
          </ac:spMkLst>
        </pc:spChg>
        <pc:spChg chg="mod">
          <ac:chgData name="Luchini, Guilian" userId="0fc50d9b-f7d7-4c37-b394-702c3f3177ba" providerId="ADAL" clId="{00659556-A0EF-5318-B38F-41362EAB5B41}" dt="2025-09-04T17:12:13.515" v="1756" actId="20577"/>
          <ac:spMkLst>
            <pc:docMk/>
            <pc:sldMk cId="3632567864" sldId="257"/>
            <ac:spMk id="5" creationId="{054D808F-985D-C437-671E-8476B5D36A84}"/>
          </ac:spMkLst>
        </pc:spChg>
        <pc:spChg chg="mod">
          <ac:chgData name="Luchini, Guilian" userId="0fc50d9b-f7d7-4c37-b394-702c3f3177ba" providerId="ADAL" clId="{00659556-A0EF-5318-B38F-41362EAB5B41}" dt="2025-09-04T17:12:02.379" v="1747" actId="20577"/>
          <ac:spMkLst>
            <pc:docMk/>
            <pc:sldMk cId="3632567864" sldId="257"/>
            <ac:spMk id="6" creationId="{E1FBF2E6-703B-23CD-A3AC-29D34B01752C}"/>
          </ac:spMkLst>
        </pc:spChg>
        <pc:spChg chg="mod">
          <ac:chgData name="Luchini, Guilian" userId="0fc50d9b-f7d7-4c37-b394-702c3f3177ba" providerId="ADAL" clId="{00659556-A0EF-5318-B38F-41362EAB5B41}" dt="2025-09-04T17:12:10.124" v="1753" actId="20577"/>
          <ac:spMkLst>
            <pc:docMk/>
            <pc:sldMk cId="3632567864" sldId="257"/>
            <ac:spMk id="7" creationId="{9CFACD85-79FD-6434-C0A7-56CF84A54117}"/>
          </ac:spMkLst>
        </pc:spChg>
      </pc:sldChg>
      <pc:sldChg chg="addSp delSp modSp mod modAnim">
        <pc:chgData name="Luchini, Guilian" userId="0fc50d9b-f7d7-4c37-b394-702c3f3177ba" providerId="ADAL" clId="{00659556-A0EF-5318-B38F-41362EAB5B41}" dt="2025-09-18T10:52:01.516" v="5269" actId="20577"/>
        <pc:sldMkLst>
          <pc:docMk/>
          <pc:sldMk cId="1961935547" sldId="258"/>
        </pc:sldMkLst>
        <pc:spChg chg="add del mod">
          <ac:chgData name="Luchini, Guilian" userId="0fc50d9b-f7d7-4c37-b394-702c3f3177ba" providerId="ADAL" clId="{00659556-A0EF-5318-B38F-41362EAB5B41}" dt="2025-09-18T10:52:01.516" v="5269" actId="20577"/>
          <ac:spMkLst>
            <pc:docMk/>
            <pc:sldMk cId="1961935547" sldId="258"/>
            <ac:spMk id="5" creationId="{C6237A27-B110-3ACF-13BA-4024441C3199}"/>
          </ac:spMkLst>
        </pc:spChg>
        <pc:spChg chg="add mod">
          <ac:chgData name="Luchini, Guilian" userId="0fc50d9b-f7d7-4c37-b394-702c3f3177ba" providerId="ADAL" clId="{00659556-A0EF-5318-B38F-41362EAB5B41}" dt="2025-09-04T17:09:03.846" v="1466" actId="20577"/>
          <ac:spMkLst>
            <pc:docMk/>
            <pc:sldMk cId="1961935547" sldId="258"/>
            <ac:spMk id="6" creationId="{5D18C413-973F-E2E7-7785-EB839ADEF39C}"/>
          </ac:spMkLst>
        </pc:spChg>
        <pc:spChg chg="add mod">
          <ac:chgData name="Luchini, Guilian" userId="0fc50d9b-f7d7-4c37-b394-702c3f3177ba" providerId="ADAL" clId="{00659556-A0EF-5318-B38F-41362EAB5B41}" dt="2025-09-16T15:11:10.992" v="4501" actId="1076"/>
          <ac:spMkLst>
            <pc:docMk/>
            <pc:sldMk cId="1961935547" sldId="258"/>
            <ac:spMk id="10" creationId="{212C02C7-8706-30C7-728A-71CB6CC31934}"/>
          </ac:spMkLst>
        </pc:spChg>
        <pc:spChg chg="add mod">
          <ac:chgData name="Luchini, Guilian" userId="0fc50d9b-f7d7-4c37-b394-702c3f3177ba" providerId="ADAL" clId="{00659556-A0EF-5318-B38F-41362EAB5B41}" dt="2025-09-16T15:11:10.992" v="4501" actId="1076"/>
          <ac:spMkLst>
            <pc:docMk/>
            <pc:sldMk cId="1961935547" sldId="258"/>
            <ac:spMk id="11" creationId="{46D0AAF8-7422-F616-1171-10C19BB164DD}"/>
          </ac:spMkLst>
        </pc:spChg>
        <pc:spChg chg="add mod">
          <ac:chgData name="Luchini, Guilian" userId="0fc50d9b-f7d7-4c37-b394-702c3f3177ba" providerId="ADAL" clId="{00659556-A0EF-5318-B38F-41362EAB5B41}" dt="2025-09-16T15:11:10.992" v="4501" actId="1076"/>
          <ac:spMkLst>
            <pc:docMk/>
            <pc:sldMk cId="1961935547" sldId="258"/>
            <ac:spMk id="12" creationId="{6ECDC1E1-C45C-A4F7-20C1-9025CCF9C49D}"/>
          </ac:spMkLst>
        </pc:spChg>
        <pc:spChg chg="add mod">
          <ac:chgData name="Luchini, Guilian" userId="0fc50d9b-f7d7-4c37-b394-702c3f3177ba" providerId="ADAL" clId="{00659556-A0EF-5318-B38F-41362EAB5B41}" dt="2025-09-04T17:10:26.789" v="1584" actId="14100"/>
          <ac:spMkLst>
            <pc:docMk/>
            <pc:sldMk cId="1961935547" sldId="258"/>
            <ac:spMk id="13" creationId="{BE6C5A2F-3709-C8C4-3B8C-A3EE2D65FE70}"/>
          </ac:spMkLst>
        </pc:spChg>
      </pc:sldChg>
      <pc:sldChg chg="addSp delSp modSp mod modNotesTx">
        <pc:chgData name="Luchini, Guilian" userId="0fc50d9b-f7d7-4c37-b394-702c3f3177ba" providerId="ADAL" clId="{00659556-A0EF-5318-B38F-41362EAB5B41}" dt="2025-09-18T10:53:01.731" v="5273" actId="20577"/>
        <pc:sldMkLst>
          <pc:docMk/>
          <pc:sldMk cId="2859196110" sldId="260"/>
        </pc:sldMkLst>
        <pc:spChg chg="mod">
          <ac:chgData name="Luchini, Guilian" userId="0fc50d9b-f7d7-4c37-b394-702c3f3177ba" providerId="ADAL" clId="{00659556-A0EF-5318-B38F-41362EAB5B41}" dt="2025-09-16T14:17:56.837" v="2987" actId="20577"/>
          <ac:spMkLst>
            <pc:docMk/>
            <pc:sldMk cId="2859196110" sldId="260"/>
            <ac:spMk id="2" creationId="{136BA9A4-FEC5-F288-FEBA-84633B258C62}"/>
          </ac:spMkLst>
        </pc:spChg>
        <pc:spChg chg="mod">
          <ac:chgData name="Luchini, Guilian" userId="0fc50d9b-f7d7-4c37-b394-702c3f3177ba" providerId="ADAL" clId="{00659556-A0EF-5318-B38F-41362EAB5B41}" dt="2025-09-18T10:53:01.731" v="5273" actId="20577"/>
          <ac:spMkLst>
            <pc:docMk/>
            <pc:sldMk cId="2859196110" sldId="260"/>
            <ac:spMk id="5" creationId="{8BF180D7-46C6-2AB0-AA9F-F71FE82C3FF2}"/>
          </ac:spMkLst>
        </pc:spChg>
        <pc:spChg chg="add mod">
          <ac:chgData name="Luchini, Guilian" userId="0fc50d9b-f7d7-4c37-b394-702c3f3177ba" providerId="ADAL" clId="{00659556-A0EF-5318-B38F-41362EAB5B41}" dt="2025-09-16T15:24:21.676" v="4648" actId="1076"/>
          <ac:spMkLst>
            <pc:docMk/>
            <pc:sldMk cId="2859196110" sldId="260"/>
            <ac:spMk id="6" creationId="{8E648EE7-5049-82C5-B6F4-E0E6223370A3}"/>
          </ac:spMkLst>
        </pc:spChg>
        <pc:spChg chg="add mod">
          <ac:chgData name="Luchini, Guilian" userId="0fc50d9b-f7d7-4c37-b394-702c3f3177ba" providerId="ADAL" clId="{00659556-A0EF-5318-B38F-41362EAB5B41}" dt="2025-09-16T15:24:21.676" v="4648" actId="1076"/>
          <ac:spMkLst>
            <pc:docMk/>
            <pc:sldMk cId="2859196110" sldId="260"/>
            <ac:spMk id="10" creationId="{14FD9F1C-7702-D536-D5B9-34E169B5E592}"/>
          </ac:spMkLst>
        </pc:spChg>
        <pc:spChg chg="add mod">
          <ac:chgData name="Luchini, Guilian" userId="0fc50d9b-f7d7-4c37-b394-702c3f3177ba" providerId="ADAL" clId="{00659556-A0EF-5318-B38F-41362EAB5B41}" dt="2025-09-16T15:24:21.676" v="4648" actId="1076"/>
          <ac:spMkLst>
            <pc:docMk/>
            <pc:sldMk cId="2859196110" sldId="260"/>
            <ac:spMk id="11" creationId="{B6B57B4D-EA7E-8483-8A41-176B0387CDAF}"/>
          </ac:spMkLst>
        </pc:spChg>
        <pc:spChg chg="add mod">
          <ac:chgData name="Luchini, Guilian" userId="0fc50d9b-f7d7-4c37-b394-702c3f3177ba" providerId="ADAL" clId="{00659556-A0EF-5318-B38F-41362EAB5B41}" dt="2025-09-16T15:24:21.676" v="4648" actId="1076"/>
          <ac:spMkLst>
            <pc:docMk/>
            <pc:sldMk cId="2859196110" sldId="260"/>
            <ac:spMk id="12" creationId="{1C97425A-2FCD-205D-6739-A5B22C428366}"/>
          </ac:spMkLst>
        </pc:spChg>
        <pc:spChg chg="add mod">
          <ac:chgData name="Luchini, Guilian" userId="0fc50d9b-f7d7-4c37-b394-702c3f3177ba" providerId="ADAL" clId="{00659556-A0EF-5318-B38F-41362EAB5B41}" dt="2025-09-16T15:24:21.676" v="4648" actId="1076"/>
          <ac:spMkLst>
            <pc:docMk/>
            <pc:sldMk cId="2859196110" sldId="260"/>
            <ac:spMk id="13" creationId="{D078344E-D6E1-478E-D6B0-FB469829AB18}"/>
          </ac:spMkLst>
        </pc:spChg>
        <pc:spChg chg="add mod">
          <ac:chgData name="Luchini, Guilian" userId="0fc50d9b-f7d7-4c37-b394-702c3f3177ba" providerId="ADAL" clId="{00659556-A0EF-5318-B38F-41362EAB5B41}" dt="2025-09-16T15:24:21.676" v="4648" actId="1076"/>
          <ac:spMkLst>
            <pc:docMk/>
            <pc:sldMk cId="2859196110" sldId="260"/>
            <ac:spMk id="15" creationId="{844D355C-2D77-8121-A0DC-238466716962}"/>
          </ac:spMkLst>
        </pc:spChg>
        <pc:spChg chg="add mod">
          <ac:chgData name="Luchini, Guilian" userId="0fc50d9b-f7d7-4c37-b394-702c3f3177ba" providerId="ADAL" clId="{00659556-A0EF-5318-B38F-41362EAB5B41}" dt="2025-09-16T15:24:40.268" v="4652" actId="1076"/>
          <ac:spMkLst>
            <pc:docMk/>
            <pc:sldMk cId="2859196110" sldId="260"/>
            <ac:spMk id="16" creationId="{9FBF0E04-35AB-EEC8-7C93-20BED1163F2D}"/>
          </ac:spMkLst>
        </pc:spChg>
        <pc:spChg chg="add mod">
          <ac:chgData name="Luchini, Guilian" userId="0fc50d9b-f7d7-4c37-b394-702c3f3177ba" providerId="ADAL" clId="{00659556-A0EF-5318-B38F-41362EAB5B41}" dt="2025-09-16T15:24:40.268" v="4652" actId="1076"/>
          <ac:spMkLst>
            <pc:docMk/>
            <pc:sldMk cId="2859196110" sldId="260"/>
            <ac:spMk id="17" creationId="{94C2323A-2D79-96BF-400B-C80C03963C76}"/>
          </ac:spMkLst>
        </pc:spChg>
        <pc:spChg chg="add mod">
          <ac:chgData name="Luchini, Guilian" userId="0fc50d9b-f7d7-4c37-b394-702c3f3177ba" providerId="ADAL" clId="{00659556-A0EF-5318-B38F-41362EAB5B41}" dt="2025-09-18T10:52:36.592" v="5271"/>
          <ac:spMkLst>
            <pc:docMk/>
            <pc:sldMk cId="2859196110" sldId="260"/>
            <ac:spMk id="18" creationId="{058ED4E8-CEEA-6E98-5EE3-5A2C44AA4E14}"/>
          </ac:spMkLst>
        </pc:spChg>
        <pc:grpChg chg="add mod">
          <ac:chgData name="Luchini, Guilian" userId="0fc50d9b-f7d7-4c37-b394-702c3f3177ba" providerId="ADAL" clId="{00659556-A0EF-5318-B38F-41362EAB5B41}" dt="2025-09-16T15:24:21.676" v="4648" actId="1076"/>
          <ac:grpSpMkLst>
            <pc:docMk/>
            <pc:sldMk cId="2859196110" sldId="260"/>
            <ac:grpSpMk id="14" creationId="{170D2E64-3670-9402-E916-51B9A3894923}"/>
          </ac:grpSpMkLst>
        </pc:grpChg>
        <pc:grpChg chg="add mod">
          <ac:chgData name="Luchini, Guilian" userId="0fc50d9b-f7d7-4c37-b394-702c3f3177ba" providerId="ADAL" clId="{00659556-A0EF-5318-B38F-41362EAB5B41}" dt="2025-09-16T15:24:21.676" v="4648" actId="1076"/>
          <ac:grpSpMkLst>
            <pc:docMk/>
            <pc:sldMk cId="2859196110" sldId="260"/>
            <ac:grpSpMk id="19" creationId="{CE3D511D-B2F7-20D0-AC62-E79E70E9BD55}"/>
          </ac:grpSpMkLst>
        </pc:grpChg>
        <pc:grpChg chg="add mod">
          <ac:chgData name="Luchini, Guilian" userId="0fc50d9b-f7d7-4c37-b394-702c3f3177ba" providerId="ADAL" clId="{00659556-A0EF-5318-B38F-41362EAB5B41}" dt="2025-09-16T15:24:40.268" v="4652" actId="1076"/>
          <ac:grpSpMkLst>
            <pc:docMk/>
            <pc:sldMk cId="2859196110" sldId="260"/>
            <ac:grpSpMk id="21" creationId="{B922F423-BEDA-F93C-5DF2-08AF4214905F}"/>
          </ac:grpSpMkLst>
        </pc:grpChg>
        <pc:picChg chg="add mod">
          <ac:chgData name="Luchini, Guilian" userId="0fc50d9b-f7d7-4c37-b394-702c3f3177ba" providerId="ADAL" clId="{00659556-A0EF-5318-B38F-41362EAB5B41}" dt="2025-09-16T14:36:22.867" v="3597" actId="1076"/>
          <ac:picMkLst>
            <pc:docMk/>
            <pc:sldMk cId="2859196110" sldId="260"/>
            <ac:picMk id="20" creationId="{CD938CC1-D58F-8867-1D5A-71549DC9FF88}"/>
          </ac:picMkLst>
        </pc:picChg>
        <pc:picChg chg="add mod">
          <ac:chgData name="Luchini, Guilian" userId="0fc50d9b-f7d7-4c37-b394-702c3f3177ba" providerId="ADAL" clId="{00659556-A0EF-5318-B38F-41362EAB5B41}" dt="2025-09-16T15:24:40.268" v="4652" actId="1076"/>
          <ac:picMkLst>
            <pc:docMk/>
            <pc:sldMk cId="2859196110" sldId="260"/>
            <ac:picMk id="1026" creationId="{8BB5BE66-55D2-1C06-7EDC-2492795095C8}"/>
          </ac:picMkLst>
        </pc:picChg>
        <pc:picChg chg="add mod">
          <ac:chgData name="Luchini, Guilian" userId="0fc50d9b-f7d7-4c37-b394-702c3f3177ba" providerId="ADAL" clId="{00659556-A0EF-5318-B38F-41362EAB5B41}" dt="2025-09-16T15:24:42.200" v="4654" actId="1076"/>
          <ac:picMkLst>
            <pc:docMk/>
            <pc:sldMk cId="2859196110" sldId="260"/>
            <ac:picMk id="1028" creationId="{971CE979-6C0C-02A4-4E3F-6509159793F8}"/>
          </ac:picMkLst>
        </pc:picChg>
        <pc:picChg chg="add mod">
          <ac:chgData name="Luchini, Guilian" userId="0fc50d9b-f7d7-4c37-b394-702c3f3177ba" providerId="ADAL" clId="{00659556-A0EF-5318-B38F-41362EAB5B41}" dt="2025-09-16T15:24:29.143" v="4650" actId="14100"/>
          <ac:picMkLst>
            <pc:docMk/>
            <pc:sldMk cId="2859196110" sldId="260"/>
            <ac:picMk id="1030" creationId="{05EBB99E-E3D9-A6B5-81C0-85902D39C1B9}"/>
          </ac:picMkLst>
        </pc:picChg>
        <pc:picChg chg="add mod">
          <ac:chgData name="Luchini, Guilian" userId="0fc50d9b-f7d7-4c37-b394-702c3f3177ba" providerId="ADAL" clId="{00659556-A0EF-5318-B38F-41362EAB5B41}" dt="2025-09-16T15:24:21.676" v="4648" actId="1076"/>
          <ac:picMkLst>
            <pc:docMk/>
            <pc:sldMk cId="2859196110" sldId="260"/>
            <ac:picMk id="2050" creationId="{3C08F60F-46C1-63D2-1817-067B69A701D6}"/>
          </ac:picMkLst>
        </pc:picChg>
        <pc:cxnChg chg="add mod">
          <ac:chgData name="Luchini, Guilian" userId="0fc50d9b-f7d7-4c37-b394-702c3f3177ba" providerId="ADAL" clId="{00659556-A0EF-5318-B38F-41362EAB5B41}" dt="2025-09-16T15:24:40.268" v="4652" actId="1076"/>
          <ac:cxnSpMkLst>
            <pc:docMk/>
            <pc:sldMk cId="2859196110" sldId="260"/>
            <ac:cxnSpMk id="7" creationId="{D0EC608A-49BF-F010-2DFF-E83471B3AF88}"/>
          </ac:cxnSpMkLst>
        </pc:cxnChg>
        <pc:cxnChg chg="add mod">
          <ac:chgData name="Luchini, Guilian" userId="0fc50d9b-f7d7-4c37-b394-702c3f3177ba" providerId="ADAL" clId="{00659556-A0EF-5318-B38F-41362EAB5B41}" dt="2025-09-16T15:24:40.268" v="4652" actId="1076"/>
          <ac:cxnSpMkLst>
            <pc:docMk/>
            <pc:sldMk cId="2859196110" sldId="260"/>
            <ac:cxnSpMk id="9" creationId="{119A7F79-81FD-0D7A-1926-4947A5581AC8}"/>
          </ac:cxnSpMkLst>
        </pc:cxnChg>
      </pc:sldChg>
      <pc:sldChg chg="addSp modSp new del mod">
        <pc:chgData name="Luchini, Guilian" userId="0fc50d9b-f7d7-4c37-b394-702c3f3177ba" providerId="ADAL" clId="{00659556-A0EF-5318-B38F-41362EAB5B41}" dt="2025-08-15T17:57:35.994" v="208" actId="2696"/>
        <pc:sldMkLst>
          <pc:docMk/>
          <pc:sldMk cId="1763127555" sldId="261"/>
        </pc:sldMkLst>
      </pc:sldChg>
      <pc:sldChg chg="addSp modSp new mod ord modAnim">
        <pc:chgData name="Luchini, Guilian" userId="0fc50d9b-f7d7-4c37-b394-702c3f3177ba" providerId="ADAL" clId="{00659556-A0EF-5318-B38F-41362EAB5B41}" dt="2025-09-18T10:55:58.933" v="5328" actId="20577"/>
        <pc:sldMkLst>
          <pc:docMk/>
          <pc:sldMk cId="1796252745" sldId="261"/>
        </pc:sldMkLst>
        <pc:spChg chg="mod">
          <ac:chgData name="Luchini, Guilian" userId="0fc50d9b-f7d7-4c37-b394-702c3f3177ba" providerId="ADAL" clId="{00659556-A0EF-5318-B38F-41362EAB5B41}" dt="2025-09-16T14:25:07.115" v="3047" actId="1076"/>
          <ac:spMkLst>
            <pc:docMk/>
            <pc:sldMk cId="1796252745" sldId="261"/>
            <ac:spMk id="4" creationId="{E84E1E3C-B7A5-1072-9A36-8A46660F5BD1}"/>
          </ac:spMkLst>
        </pc:spChg>
        <pc:spChg chg="mod">
          <ac:chgData name="Luchini, Guilian" userId="0fc50d9b-f7d7-4c37-b394-702c3f3177ba" providerId="ADAL" clId="{00659556-A0EF-5318-B38F-41362EAB5B41}" dt="2025-09-16T14:23:57.754" v="3037" actId="14100"/>
          <ac:spMkLst>
            <pc:docMk/>
            <pc:sldMk cId="1796252745" sldId="261"/>
            <ac:spMk id="5" creationId="{C5119978-3C05-785B-8C54-0F1EE01A7A20}"/>
          </ac:spMkLst>
        </pc:spChg>
        <pc:spChg chg="add mod">
          <ac:chgData name="Luchini, Guilian" userId="0fc50d9b-f7d7-4c37-b394-702c3f3177ba" providerId="ADAL" clId="{00659556-A0EF-5318-B38F-41362EAB5B41}" dt="2025-09-18T10:55:58.933" v="5328" actId="20577"/>
          <ac:spMkLst>
            <pc:docMk/>
            <pc:sldMk cId="1796252745" sldId="261"/>
            <ac:spMk id="7" creationId="{06B6B026-9EE4-39E5-1E17-3352B3C89314}"/>
          </ac:spMkLst>
        </pc:spChg>
        <pc:spChg chg="add mod">
          <ac:chgData name="Luchini, Guilian" userId="0fc50d9b-f7d7-4c37-b394-702c3f3177ba" providerId="ADAL" clId="{00659556-A0EF-5318-B38F-41362EAB5B41}" dt="2025-09-16T14:24:21.185" v="3043" actId="1076"/>
          <ac:spMkLst>
            <pc:docMk/>
            <pc:sldMk cId="1796252745" sldId="261"/>
            <ac:spMk id="8" creationId="{CB541F34-54FC-60F6-BC59-3F493CFE3455}"/>
          </ac:spMkLst>
        </pc:spChg>
        <pc:spChg chg="add mod">
          <ac:chgData name="Luchini, Guilian" userId="0fc50d9b-f7d7-4c37-b394-702c3f3177ba" providerId="ADAL" clId="{00659556-A0EF-5318-B38F-41362EAB5B41}" dt="2025-09-05T22:59:39.023" v="2268" actId="1076"/>
          <ac:spMkLst>
            <pc:docMk/>
            <pc:sldMk cId="1796252745" sldId="261"/>
            <ac:spMk id="9" creationId="{5C744BBA-BAA3-5424-3AD9-991C286B136A}"/>
          </ac:spMkLst>
        </pc:spChg>
        <pc:spChg chg="add mod">
          <ac:chgData name="Luchini, Guilian" userId="0fc50d9b-f7d7-4c37-b394-702c3f3177ba" providerId="ADAL" clId="{00659556-A0EF-5318-B38F-41362EAB5B41}" dt="2025-09-16T14:24:21.185" v="3043" actId="1076"/>
          <ac:spMkLst>
            <pc:docMk/>
            <pc:sldMk cId="1796252745" sldId="261"/>
            <ac:spMk id="10" creationId="{62C96141-F379-B0BB-23D9-810DED4B4C35}"/>
          </ac:spMkLst>
        </pc:spChg>
        <pc:spChg chg="add mod">
          <ac:chgData name="Luchini, Guilian" userId="0fc50d9b-f7d7-4c37-b394-702c3f3177ba" providerId="ADAL" clId="{00659556-A0EF-5318-B38F-41362EAB5B41}" dt="2025-09-16T14:24:21.185" v="3043" actId="1076"/>
          <ac:spMkLst>
            <pc:docMk/>
            <pc:sldMk cId="1796252745" sldId="261"/>
            <ac:spMk id="11" creationId="{8AD8FBD4-0B9E-D0E6-C360-1279DB0A1793}"/>
          </ac:spMkLst>
        </pc:spChg>
        <pc:spChg chg="add mod">
          <ac:chgData name="Luchini, Guilian" userId="0fc50d9b-f7d7-4c37-b394-702c3f3177ba" providerId="ADAL" clId="{00659556-A0EF-5318-B38F-41362EAB5B41}" dt="2025-09-16T14:24:21.185" v="3043" actId="1076"/>
          <ac:spMkLst>
            <pc:docMk/>
            <pc:sldMk cId="1796252745" sldId="261"/>
            <ac:spMk id="12" creationId="{DEF9A64D-DF95-675C-EF68-464661B6CB29}"/>
          </ac:spMkLst>
        </pc:spChg>
        <pc:spChg chg="add mod">
          <ac:chgData name="Luchini, Guilian" userId="0fc50d9b-f7d7-4c37-b394-702c3f3177ba" providerId="ADAL" clId="{00659556-A0EF-5318-B38F-41362EAB5B41}" dt="2025-09-16T14:24:21.185" v="3043" actId="1076"/>
          <ac:spMkLst>
            <pc:docMk/>
            <pc:sldMk cId="1796252745" sldId="261"/>
            <ac:spMk id="13" creationId="{737F2A0D-8DAB-2C04-F1E0-09107DD061E4}"/>
          </ac:spMkLst>
        </pc:spChg>
        <pc:spChg chg="add mod">
          <ac:chgData name="Luchini, Guilian" userId="0fc50d9b-f7d7-4c37-b394-702c3f3177ba" providerId="ADAL" clId="{00659556-A0EF-5318-B38F-41362EAB5B41}" dt="2025-09-16T14:24:21.185" v="3043" actId="1076"/>
          <ac:spMkLst>
            <pc:docMk/>
            <pc:sldMk cId="1796252745" sldId="261"/>
            <ac:spMk id="14" creationId="{F341F200-0EA9-5097-86BB-8F6F1D5FCFB5}"/>
          </ac:spMkLst>
        </pc:spChg>
        <pc:spChg chg="add mod">
          <ac:chgData name="Luchini, Guilian" userId="0fc50d9b-f7d7-4c37-b394-702c3f3177ba" providerId="ADAL" clId="{00659556-A0EF-5318-B38F-41362EAB5B41}" dt="2025-09-16T14:24:21.185" v="3043" actId="1076"/>
          <ac:spMkLst>
            <pc:docMk/>
            <pc:sldMk cId="1796252745" sldId="261"/>
            <ac:spMk id="15" creationId="{D28E7D15-8412-9ABE-1EEE-597BC12C1E23}"/>
          </ac:spMkLst>
        </pc:spChg>
        <pc:spChg chg="add mod">
          <ac:chgData name="Luchini, Guilian" userId="0fc50d9b-f7d7-4c37-b394-702c3f3177ba" providerId="ADAL" clId="{00659556-A0EF-5318-B38F-41362EAB5B41}" dt="2025-09-16T14:24:21.185" v="3043" actId="1076"/>
          <ac:spMkLst>
            <pc:docMk/>
            <pc:sldMk cId="1796252745" sldId="261"/>
            <ac:spMk id="16" creationId="{78F85B10-F11B-0EB5-3FB9-463CFC3BAE86}"/>
          </ac:spMkLst>
        </pc:spChg>
        <pc:spChg chg="add mod">
          <ac:chgData name="Luchini, Guilian" userId="0fc50d9b-f7d7-4c37-b394-702c3f3177ba" providerId="ADAL" clId="{00659556-A0EF-5318-B38F-41362EAB5B41}" dt="2025-09-16T14:24:21.185" v="3043" actId="1076"/>
          <ac:spMkLst>
            <pc:docMk/>
            <pc:sldMk cId="1796252745" sldId="261"/>
            <ac:spMk id="17" creationId="{70701298-7CFF-712E-CDB7-8AA3B09F2AA2}"/>
          </ac:spMkLst>
        </pc:spChg>
        <pc:spChg chg="add mod">
          <ac:chgData name="Luchini, Guilian" userId="0fc50d9b-f7d7-4c37-b394-702c3f3177ba" providerId="ADAL" clId="{00659556-A0EF-5318-B38F-41362EAB5B41}" dt="2025-09-16T14:24:21.185" v="3043" actId="1076"/>
          <ac:spMkLst>
            <pc:docMk/>
            <pc:sldMk cId="1796252745" sldId="261"/>
            <ac:spMk id="18" creationId="{53B690C8-9B4E-6E92-D58F-B88AB410F910}"/>
          </ac:spMkLst>
        </pc:spChg>
        <pc:picChg chg="add mod">
          <ac:chgData name="Luchini, Guilian" userId="0fc50d9b-f7d7-4c37-b394-702c3f3177ba" providerId="ADAL" clId="{00659556-A0EF-5318-B38F-41362EAB5B41}" dt="2025-09-16T14:23:29.547" v="3027" actId="1076"/>
          <ac:picMkLst>
            <pc:docMk/>
            <pc:sldMk cId="1796252745" sldId="261"/>
            <ac:picMk id="6" creationId="{BA9BD539-4D69-AB1E-36C1-BE42FD2B5D79}"/>
          </ac:picMkLst>
        </pc:picChg>
      </pc:sldChg>
      <pc:sldChg chg="addSp delSp modSp add mod modAnim">
        <pc:chgData name="Luchini, Guilian" userId="0fc50d9b-f7d7-4c37-b394-702c3f3177ba" providerId="ADAL" clId="{00659556-A0EF-5318-B38F-41362EAB5B41}" dt="2025-09-18T10:54:14.113" v="5311" actId="20577"/>
        <pc:sldMkLst>
          <pc:docMk/>
          <pc:sldMk cId="239072940" sldId="262"/>
        </pc:sldMkLst>
        <pc:spChg chg="mod">
          <ac:chgData name="Luchini, Guilian" userId="0fc50d9b-f7d7-4c37-b394-702c3f3177ba" providerId="ADAL" clId="{00659556-A0EF-5318-B38F-41362EAB5B41}" dt="2025-09-18T10:53:13.946" v="5299" actId="20577"/>
          <ac:spMkLst>
            <pc:docMk/>
            <pc:sldMk cId="239072940" sldId="262"/>
            <ac:spMk id="2" creationId="{A3C92282-553E-D5EE-45FF-73C21D3C341D}"/>
          </ac:spMkLst>
        </pc:spChg>
        <pc:spChg chg="mod">
          <ac:chgData name="Luchini, Guilian" userId="0fc50d9b-f7d7-4c37-b394-702c3f3177ba" providerId="ADAL" clId="{00659556-A0EF-5318-B38F-41362EAB5B41}" dt="2025-09-18T10:54:14.113" v="5311" actId="20577"/>
          <ac:spMkLst>
            <pc:docMk/>
            <pc:sldMk cId="239072940" sldId="262"/>
            <ac:spMk id="5" creationId="{631A26F5-4DCF-2228-8A79-50AC606DF33A}"/>
          </ac:spMkLst>
        </pc:spChg>
        <pc:spChg chg="add mod">
          <ac:chgData name="Luchini, Guilian" userId="0fc50d9b-f7d7-4c37-b394-702c3f3177ba" providerId="ADAL" clId="{00659556-A0EF-5318-B38F-41362EAB5B41}" dt="2025-09-05T23:16:40.730" v="2495" actId="12788"/>
          <ac:spMkLst>
            <pc:docMk/>
            <pc:sldMk cId="239072940" sldId="262"/>
            <ac:spMk id="11" creationId="{575FB0C8-666D-B2E6-9C32-FC912BCDA869}"/>
          </ac:spMkLst>
        </pc:spChg>
        <pc:spChg chg="add mod">
          <ac:chgData name="Luchini, Guilian" userId="0fc50d9b-f7d7-4c37-b394-702c3f3177ba" providerId="ADAL" clId="{00659556-A0EF-5318-B38F-41362EAB5B41}" dt="2025-09-05T23:16:40.730" v="2495" actId="12788"/>
          <ac:spMkLst>
            <pc:docMk/>
            <pc:sldMk cId="239072940" sldId="262"/>
            <ac:spMk id="12" creationId="{D34B832D-3051-5A4B-9B46-E3CC206E202F}"/>
          </ac:spMkLst>
        </pc:spChg>
        <pc:spChg chg="add mod">
          <ac:chgData name="Luchini, Guilian" userId="0fc50d9b-f7d7-4c37-b394-702c3f3177ba" providerId="ADAL" clId="{00659556-A0EF-5318-B38F-41362EAB5B41}" dt="2025-09-05T23:16:49.678" v="2497" actId="1076"/>
          <ac:spMkLst>
            <pc:docMk/>
            <pc:sldMk cId="239072940" sldId="262"/>
            <ac:spMk id="13" creationId="{E94121D9-29B2-3E42-BA5A-3C8D34AB9397}"/>
          </ac:spMkLst>
        </pc:spChg>
        <pc:picChg chg="add mod">
          <ac:chgData name="Luchini, Guilian" userId="0fc50d9b-f7d7-4c37-b394-702c3f3177ba" providerId="ADAL" clId="{00659556-A0EF-5318-B38F-41362EAB5B41}" dt="2025-09-05T23:16:40.730" v="2495" actId="12788"/>
          <ac:picMkLst>
            <pc:docMk/>
            <pc:sldMk cId="239072940" sldId="262"/>
            <ac:picMk id="7" creationId="{10257BEF-598B-CFBB-0994-D3DD1EF94961}"/>
          </ac:picMkLst>
        </pc:picChg>
        <pc:picChg chg="add mod">
          <ac:chgData name="Luchini, Guilian" userId="0fc50d9b-f7d7-4c37-b394-702c3f3177ba" providerId="ADAL" clId="{00659556-A0EF-5318-B38F-41362EAB5B41}" dt="2025-09-05T23:16:40.730" v="2495" actId="12788"/>
          <ac:picMkLst>
            <pc:docMk/>
            <pc:sldMk cId="239072940" sldId="262"/>
            <ac:picMk id="9" creationId="{D204B00C-B5BF-9C3C-E6DD-8B97DF92E25A}"/>
          </ac:picMkLst>
        </pc:picChg>
      </pc:sldChg>
      <pc:sldChg chg="addSp modSp add mod modAnim">
        <pc:chgData name="Luchini, Guilian" userId="0fc50d9b-f7d7-4c37-b394-702c3f3177ba" providerId="ADAL" clId="{00659556-A0EF-5318-B38F-41362EAB5B41}" dt="2025-09-16T14:25:21.109" v="3048"/>
        <pc:sldMkLst>
          <pc:docMk/>
          <pc:sldMk cId="1868305272" sldId="263"/>
        </pc:sldMkLst>
        <pc:spChg chg="mod">
          <ac:chgData name="Luchini, Guilian" userId="0fc50d9b-f7d7-4c37-b394-702c3f3177ba" providerId="ADAL" clId="{00659556-A0EF-5318-B38F-41362EAB5B41}" dt="2025-09-16T14:18:46.711" v="2989" actId="207"/>
          <ac:spMkLst>
            <pc:docMk/>
            <pc:sldMk cId="1868305272" sldId="263"/>
            <ac:spMk id="5" creationId="{CBA6A4DB-4EA1-4614-F46F-67ACB167F7D5}"/>
          </ac:spMkLst>
        </pc:spChg>
        <pc:spChg chg="add mod">
          <ac:chgData name="Luchini, Guilian" userId="0fc50d9b-f7d7-4c37-b394-702c3f3177ba" providerId="ADAL" clId="{00659556-A0EF-5318-B38F-41362EAB5B41}" dt="2025-09-05T23:12:29.700" v="2360" actId="1076"/>
          <ac:spMkLst>
            <pc:docMk/>
            <pc:sldMk cId="1868305272" sldId="263"/>
            <ac:spMk id="6" creationId="{1EC9FC24-E149-600E-0DAD-EF9112D3A8E1}"/>
          </ac:spMkLst>
        </pc:spChg>
      </pc:sldChg>
      <pc:sldChg chg="addSp delSp modSp new mod modClrScheme chgLayout">
        <pc:chgData name="Luchini, Guilian" userId="0fc50d9b-f7d7-4c37-b394-702c3f3177ba" providerId="ADAL" clId="{00659556-A0EF-5318-B38F-41362EAB5B41}" dt="2025-09-18T11:03:14.527" v="5378" actId="1076"/>
        <pc:sldMkLst>
          <pc:docMk/>
          <pc:sldMk cId="18536583" sldId="264"/>
        </pc:sldMkLst>
        <pc:spChg chg="mod">
          <ac:chgData name="Luchini, Guilian" userId="0fc50d9b-f7d7-4c37-b394-702c3f3177ba" providerId="ADAL" clId="{00659556-A0EF-5318-B38F-41362EAB5B41}" dt="2025-09-16T14:26:23.398" v="3055" actId="20577"/>
          <ac:spMkLst>
            <pc:docMk/>
            <pc:sldMk cId="18536583" sldId="264"/>
            <ac:spMk id="2" creationId="{AF6A3EC9-9895-74DC-0717-9891A94085C7}"/>
          </ac:spMkLst>
        </pc:spChg>
        <pc:spChg chg="mod ord">
          <ac:chgData name="Luchini, Guilian" userId="0fc50d9b-f7d7-4c37-b394-702c3f3177ba" providerId="ADAL" clId="{00659556-A0EF-5318-B38F-41362EAB5B41}" dt="2025-09-05T23:19:18.298" v="2534" actId="26606"/>
          <ac:spMkLst>
            <pc:docMk/>
            <pc:sldMk cId="18536583" sldId="264"/>
            <ac:spMk id="4" creationId="{43B0F992-4A11-36C8-FE10-89FD505E3A5C}"/>
          </ac:spMkLst>
        </pc:spChg>
        <pc:spChg chg="mod">
          <ac:chgData name="Luchini, Guilian" userId="0fc50d9b-f7d7-4c37-b394-702c3f3177ba" providerId="ADAL" clId="{00659556-A0EF-5318-B38F-41362EAB5B41}" dt="2025-09-18T10:48:31.423" v="5125" actId="20577"/>
          <ac:spMkLst>
            <pc:docMk/>
            <pc:sldMk cId="18536583" sldId="264"/>
            <ac:spMk id="5" creationId="{48569E18-6172-563C-2281-9961812B3F91}"/>
          </ac:spMkLst>
        </pc:spChg>
        <pc:spChg chg="add mod">
          <ac:chgData name="Luchini, Guilian" userId="0fc50d9b-f7d7-4c37-b394-702c3f3177ba" providerId="ADAL" clId="{00659556-A0EF-5318-B38F-41362EAB5B41}" dt="2025-09-05T23:19:18.298" v="2534" actId="26606"/>
          <ac:spMkLst>
            <pc:docMk/>
            <pc:sldMk cId="18536583" sldId="264"/>
            <ac:spMk id="2055" creationId="{5D70B3A4-60C6-0CA7-A0E4-C6026596D17A}"/>
          </ac:spMkLst>
        </pc:spChg>
        <pc:graphicFrameChg chg="add mod modGraphic">
          <ac:chgData name="Luchini, Guilian" userId="0fc50d9b-f7d7-4c37-b394-702c3f3177ba" providerId="ADAL" clId="{00659556-A0EF-5318-B38F-41362EAB5B41}" dt="2025-09-18T11:03:14.527" v="5378" actId="1076"/>
          <ac:graphicFrameMkLst>
            <pc:docMk/>
            <pc:sldMk cId="18536583" sldId="264"/>
            <ac:graphicFrameMk id="3" creationId="{6A7EF8AF-65EC-977B-D3B0-269DF92621B8}"/>
          </ac:graphicFrameMkLst>
        </pc:graphicFrameChg>
        <pc:picChg chg="add del mod">
          <ac:chgData name="Luchini, Guilian" userId="0fc50d9b-f7d7-4c37-b394-702c3f3177ba" providerId="ADAL" clId="{00659556-A0EF-5318-B38F-41362EAB5B41}" dt="2025-09-18T11:02:28.679" v="5363" actId="478"/>
          <ac:picMkLst>
            <pc:docMk/>
            <pc:sldMk cId="18536583" sldId="264"/>
            <ac:picMk id="2050" creationId="{571DAAC1-49A9-8C82-6083-E9B8A61F33DA}"/>
          </ac:picMkLst>
        </pc:picChg>
      </pc:sldChg>
      <pc:sldChg chg="addSp delSp modSp new mod ord modClrScheme chgLayout">
        <pc:chgData name="Luchini, Guilian" userId="0fc50d9b-f7d7-4c37-b394-702c3f3177ba" providerId="ADAL" clId="{00659556-A0EF-5318-B38F-41362EAB5B41}" dt="2025-09-18T10:50:38.597" v="5242" actId="20577"/>
        <pc:sldMkLst>
          <pc:docMk/>
          <pc:sldMk cId="3258991967" sldId="265"/>
        </pc:sldMkLst>
        <pc:spChg chg="mod ord">
          <ac:chgData name="Luchini, Guilian" userId="0fc50d9b-f7d7-4c37-b394-702c3f3177ba" providerId="ADAL" clId="{00659556-A0EF-5318-B38F-41362EAB5B41}" dt="2025-09-05T23:26:13.243" v="2634" actId="700"/>
          <ac:spMkLst>
            <pc:docMk/>
            <pc:sldMk cId="3258991967" sldId="265"/>
            <ac:spMk id="9" creationId="{E98ABC16-F66B-C833-FEFE-93E7B250937C}"/>
          </ac:spMkLst>
        </pc:spChg>
        <pc:spChg chg="mod ord">
          <ac:chgData name="Luchini, Guilian" userId="0fc50d9b-f7d7-4c37-b394-702c3f3177ba" providerId="ADAL" clId="{00659556-A0EF-5318-B38F-41362EAB5B41}" dt="2025-09-05T23:26:13.243" v="2634" actId="700"/>
          <ac:spMkLst>
            <pc:docMk/>
            <pc:sldMk cId="3258991967" sldId="265"/>
            <ac:spMk id="10" creationId="{13C78C77-F92B-294D-7934-06D387FE8308}"/>
          </ac:spMkLst>
        </pc:spChg>
        <pc:spChg chg="add mod ord">
          <ac:chgData name="Luchini, Guilian" userId="0fc50d9b-f7d7-4c37-b394-702c3f3177ba" providerId="ADAL" clId="{00659556-A0EF-5318-B38F-41362EAB5B41}" dt="2025-09-05T23:26:23.363" v="2652" actId="5793"/>
          <ac:spMkLst>
            <pc:docMk/>
            <pc:sldMk cId="3258991967" sldId="265"/>
            <ac:spMk id="11" creationId="{ECE82B24-49A3-040C-2AAE-53925DBFBA28}"/>
          </ac:spMkLst>
        </pc:spChg>
        <pc:spChg chg="mod">
          <ac:chgData name="Luchini, Guilian" userId="0fc50d9b-f7d7-4c37-b394-702c3f3177ba" providerId="ADAL" clId="{00659556-A0EF-5318-B38F-41362EAB5B41}" dt="2025-09-18T10:50:38.597" v="5242" actId="20577"/>
          <ac:spMkLst>
            <pc:docMk/>
            <pc:sldMk cId="3258991967" sldId="265"/>
            <ac:spMk id="12" creationId="{FD98162B-CD1B-317F-FBC0-1497E8F9D725}"/>
          </ac:spMkLst>
        </pc:spChg>
        <pc:picChg chg="add mod">
          <ac:chgData name="Luchini, Guilian" userId="0fc50d9b-f7d7-4c37-b394-702c3f3177ba" providerId="ADAL" clId="{00659556-A0EF-5318-B38F-41362EAB5B41}" dt="2025-09-05T23:30:11.555" v="2940" actId="1076"/>
          <ac:picMkLst>
            <pc:docMk/>
            <pc:sldMk cId="3258991967" sldId="265"/>
            <ac:picMk id="13" creationId="{4B70D152-5D23-6968-99D9-D0749926020A}"/>
          </ac:picMkLst>
        </pc:picChg>
        <pc:picChg chg="add mod">
          <ac:chgData name="Luchini, Guilian" userId="0fc50d9b-f7d7-4c37-b394-702c3f3177ba" providerId="ADAL" clId="{00659556-A0EF-5318-B38F-41362EAB5B41}" dt="2025-09-05T23:30:11.555" v="2940" actId="1076"/>
          <ac:picMkLst>
            <pc:docMk/>
            <pc:sldMk cId="3258991967" sldId="265"/>
            <ac:picMk id="14" creationId="{95000310-BF5B-CBB6-9BD4-E372B2B0F742}"/>
          </ac:picMkLst>
        </pc:picChg>
        <pc:picChg chg="add mod">
          <ac:chgData name="Luchini, Guilian" userId="0fc50d9b-f7d7-4c37-b394-702c3f3177ba" providerId="ADAL" clId="{00659556-A0EF-5318-B38F-41362EAB5B41}" dt="2025-09-05T23:30:11.555" v="2940" actId="1076"/>
          <ac:picMkLst>
            <pc:docMk/>
            <pc:sldMk cId="3258991967" sldId="265"/>
            <ac:picMk id="15" creationId="{3857EFBA-F4BB-3281-B313-5DCDF51985C9}"/>
          </ac:picMkLst>
        </pc:picChg>
        <pc:picChg chg="add mod">
          <ac:chgData name="Luchini, Guilian" userId="0fc50d9b-f7d7-4c37-b394-702c3f3177ba" providerId="ADAL" clId="{00659556-A0EF-5318-B38F-41362EAB5B41}" dt="2025-09-05T23:29:15.506" v="2868" actId="1076"/>
          <ac:picMkLst>
            <pc:docMk/>
            <pc:sldMk cId="3258991967" sldId="265"/>
            <ac:picMk id="16" creationId="{AEB0B07D-437E-598B-9EEF-3F4A78B2B79B}"/>
          </ac:picMkLst>
        </pc:picChg>
        <pc:picChg chg="add mod">
          <ac:chgData name="Luchini, Guilian" userId="0fc50d9b-f7d7-4c37-b394-702c3f3177ba" providerId="ADAL" clId="{00659556-A0EF-5318-B38F-41362EAB5B41}" dt="2025-09-05T23:29:02.292" v="2860" actId="1076"/>
          <ac:picMkLst>
            <pc:docMk/>
            <pc:sldMk cId="3258991967" sldId="265"/>
            <ac:picMk id="17" creationId="{26B4B3F0-795D-7941-3564-FFAF6C7612D2}"/>
          </ac:picMkLst>
        </pc:picChg>
        <pc:picChg chg="add mod modCrop">
          <ac:chgData name="Luchini, Guilian" userId="0fc50d9b-f7d7-4c37-b394-702c3f3177ba" providerId="ADAL" clId="{00659556-A0EF-5318-B38F-41362EAB5B41}" dt="2025-09-05T23:29:12.582" v="2864" actId="1076"/>
          <ac:picMkLst>
            <pc:docMk/>
            <pc:sldMk cId="3258991967" sldId="265"/>
            <ac:picMk id="18" creationId="{8A491061-EAF1-EE14-4E3B-F89F391F4B31}"/>
          </ac:picMkLst>
        </pc:picChg>
        <pc:picChg chg="add mod">
          <ac:chgData name="Luchini, Guilian" userId="0fc50d9b-f7d7-4c37-b394-702c3f3177ba" providerId="ADAL" clId="{00659556-A0EF-5318-B38F-41362EAB5B41}" dt="2025-09-05T23:29:21.838" v="2874" actId="1076"/>
          <ac:picMkLst>
            <pc:docMk/>
            <pc:sldMk cId="3258991967" sldId="265"/>
            <ac:picMk id="19" creationId="{4C6E07DB-1D4A-D00A-7535-3899E9A29C2D}"/>
          </ac:picMkLst>
        </pc:picChg>
      </pc:sldChg>
      <pc:sldChg chg="addSp delSp modSp new mod modNotesTx">
        <pc:chgData name="Luchini, Guilian" userId="0fc50d9b-f7d7-4c37-b394-702c3f3177ba" providerId="ADAL" clId="{00659556-A0EF-5318-B38F-41362EAB5B41}" dt="2025-09-16T15:10:42.312" v="4497" actId="20577"/>
        <pc:sldMkLst>
          <pc:docMk/>
          <pc:sldMk cId="3839052644" sldId="266"/>
        </pc:sldMkLst>
        <pc:spChg chg="mod">
          <ac:chgData name="Luchini, Guilian" userId="0fc50d9b-f7d7-4c37-b394-702c3f3177ba" providerId="ADAL" clId="{00659556-A0EF-5318-B38F-41362EAB5B41}" dt="2025-09-16T15:05:13.867" v="4259" actId="20577"/>
          <ac:spMkLst>
            <pc:docMk/>
            <pc:sldMk cId="3839052644" sldId="266"/>
            <ac:spMk id="2" creationId="{3E700D81-EC61-4932-192F-2C649FC1D939}"/>
          </ac:spMkLst>
        </pc:spChg>
        <pc:spChg chg="mod">
          <ac:chgData name="Luchini, Guilian" userId="0fc50d9b-f7d7-4c37-b394-702c3f3177ba" providerId="ADAL" clId="{00659556-A0EF-5318-B38F-41362EAB5B41}" dt="2025-09-16T15:10:15.699" v="4496" actId="20577"/>
          <ac:spMkLst>
            <pc:docMk/>
            <pc:sldMk cId="3839052644" sldId="266"/>
            <ac:spMk id="5" creationId="{BD4322A7-D2C0-8843-D41D-1F40B8C34554}"/>
          </ac:spMkLst>
        </pc:spChg>
        <pc:picChg chg="add mod">
          <ac:chgData name="Luchini, Guilian" userId="0fc50d9b-f7d7-4c37-b394-702c3f3177ba" providerId="ADAL" clId="{00659556-A0EF-5318-B38F-41362EAB5B41}" dt="2025-09-16T15:07:24.652" v="4360" actId="1076"/>
          <ac:picMkLst>
            <pc:docMk/>
            <pc:sldMk cId="3839052644" sldId="266"/>
            <ac:picMk id="9" creationId="{EF913C2A-E1C2-6C54-355C-80D9E304643F}"/>
          </ac:picMkLst>
        </pc:picChg>
        <pc:picChg chg="add mod">
          <ac:chgData name="Luchini, Guilian" userId="0fc50d9b-f7d7-4c37-b394-702c3f3177ba" providerId="ADAL" clId="{00659556-A0EF-5318-B38F-41362EAB5B41}" dt="2025-09-16T15:07:42.981" v="4363" actId="1076"/>
          <ac:picMkLst>
            <pc:docMk/>
            <pc:sldMk cId="3839052644" sldId="266"/>
            <ac:picMk id="1026" creationId="{3EB81A9F-1283-A215-CC89-0CBE313A4A63}"/>
          </ac:picMkLst>
        </pc:picChg>
        <pc:picChg chg="add mod">
          <ac:chgData name="Luchini, Guilian" userId="0fc50d9b-f7d7-4c37-b394-702c3f3177ba" providerId="ADAL" clId="{00659556-A0EF-5318-B38F-41362EAB5B41}" dt="2025-09-16T15:07:22.298" v="4359" actId="1076"/>
          <ac:picMkLst>
            <pc:docMk/>
            <pc:sldMk cId="3839052644" sldId="266"/>
            <ac:picMk id="1028" creationId="{70CADEDB-800A-40DE-7D8C-D75548198C0F}"/>
          </ac:picMkLst>
        </pc:picChg>
        <pc:picChg chg="add mod">
          <ac:chgData name="Luchini, Guilian" userId="0fc50d9b-f7d7-4c37-b394-702c3f3177ba" providerId="ADAL" clId="{00659556-A0EF-5318-B38F-41362EAB5B41}" dt="2025-09-16T15:09:00.717" v="4380" actId="1076"/>
          <ac:picMkLst>
            <pc:docMk/>
            <pc:sldMk cId="3839052644" sldId="266"/>
            <ac:picMk id="1030" creationId="{732816D5-A583-F094-19D8-E44D8596CBAA}"/>
          </ac:picMkLst>
        </pc:picChg>
        <pc:picChg chg="add mod">
          <ac:chgData name="Luchini, Guilian" userId="0fc50d9b-f7d7-4c37-b394-702c3f3177ba" providerId="ADAL" clId="{00659556-A0EF-5318-B38F-41362EAB5B41}" dt="2025-09-16T15:09:02.309" v="4381" actId="1076"/>
          <ac:picMkLst>
            <pc:docMk/>
            <pc:sldMk cId="3839052644" sldId="266"/>
            <ac:picMk id="1032" creationId="{1CB29EBD-DA47-B463-D327-EE998D43C762}"/>
          </ac:picMkLst>
        </pc:picChg>
        <pc:picChg chg="add mod">
          <ac:chgData name="Luchini, Guilian" userId="0fc50d9b-f7d7-4c37-b394-702c3f3177ba" providerId="ADAL" clId="{00659556-A0EF-5318-B38F-41362EAB5B41}" dt="2025-09-16T15:09:05.750" v="4382" actId="1076"/>
          <ac:picMkLst>
            <pc:docMk/>
            <pc:sldMk cId="3839052644" sldId="266"/>
            <ac:picMk id="1034" creationId="{00B0678A-0B4B-59CD-42B1-ABD69B7F8CD6}"/>
          </ac:picMkLst>
        </pc:picChg>
      </pc:sldChg>
      <pc:sldChg chg="addSp modSp new mod modNotesTx">
        <pc:chgData name="Luchini, Guilian" userId="0fc50d9b-f7d7-4c37-b394-702c3f3177ba" providerId="ADAL" clId="{00659556-A0EF-5318-B38F-41362EAB5B41}" dt="2025-09-18T10:45:49.026" v="4845" actId="207"/>
        <pc:sldMkLst>
          <pc:docMk/>
          <pc:sldMk cId="2283739733" sldId="267"/>
        </pc:sldMkLst>
        <pc:spChg chg="mod">
          <ac:chgData name="Luchini, Guilian" userId="0fc50d9b-f7d7-4c37-b394-702c3f3177ba" providerId="ADAL" clId="{00659556-A0EF-5318-B38F-41362EAB5B41}" dt="2025-09-16T14:36:55.472" v="3635" actId="20577"/>
          <ac:spMkLst>
            <pc:docMk/>
            <pc:sldMk cId="2283739733" sldId="267"/>
            <ac:spMk id="2" creationId="{3D7233FA-04AB-387C-F47F-C02B5F2E6DEA}"/>
          </ac:spMkLst>
        </pc:spChg>
        <pc:spChg chg="mod">
          <ac:chgData name="Luchini, Guilian" userId="0fc50d9b-f7d7-4c37-b394-702c3f3177ba" providerId="ADAL" clId="{00659556-A0EF-5318-B38F-41362EAB5B41}" dt="2025-09-18T10:45:49.026" v="4845" actId="207"/>
          <ac:spMkLst>
            <pc:docMk/>
            <pc:sldMk cId="2283739733" sldId="267"/>
            <ac:spMk id="5" creationId="{EF181AD0-E729-1520-EA1C-CFEE2601A72B}"/>
          </ac:spMkLst>
        </pc:spChg>
        <pc:spChg chg="add mod">
          <ac:chgData name="Luchini, Guilian" userId="0fc50d9b-f7d7-4c37-b394-702c3f3177ba" providerId="ADAL" clId="{00659556-A0EF-5318-B38F-41362EAB5B41}" dt="2025-09-16T14:55:56.524" v="4054" actId="207"/>
          <ac:spMkLst>
            <pc:docMk/>
            <pc:sldMk cId="2283739733" sldId="267"/>
            <ac:spMk id="8" creationId="{149728F2-767A-3A7C-1F0F-4868384A50DE}"/>
          </ac:spMkLst>
        </pc:spChg>
        <pc:spChg chg="add mod">
          <ac:chgData name="Luchini, Guilian" userId="0fc50d9b-f7d7-4c37-b394-702c3f3177ba" providerId="ADAL" clId="{00659556-A0EF-5318-B38F-41362EAB5B41}" dt="2025-09-16T14:55:50.862" v="4053" actId="207"/>
          <ac:spMkLst>
            <pc:docMk/>
            <pc:sldMk cId="2283739733" sldId="267"/>
            <ac:spMk id="9" creationId="{DDD8972B-862E-4A1B-8DEB-FDFEC3EA5984}"/>
          </ac:spMkLst>
        </pc:spChg>
        <pc:spChg chg="add mod">
          <ac:chgData name="Luchini, Guilian" userId="0fc50d9b-f7d7-4c37-b394-702c3f3177ba" providerId="ADAL" clId="{00659556-A0EF-5318-B38F-41362EAB5B41}" dt="2025-09-16T14:55:56.524" v="4054" actId="207"/>
          <ac:spMkLst>
            <pc:docMk/>
            <pc:sldMk cId="2283739733" sldId="267"/>
            <ac:spMk id="10" creationId="{4A8D9020-CCF9-253A-1C3B-5639C99DAEBF}"/>
          </ac:spMkLst>
        </pc:spChg>
        <pc:spChg chg="add mod">
          <ac:chgData name="Luchini, Guilian" userId="0fc50d9b-f7d7-4c37-b394-702c3f3177ba" providerId="ADAL" clId="{00659556-A0EF-5318-B38F-41362EAB5B41}" dt="2025-09-16T14:55:56.524" v="4054" actId="207"/>
          <ac:spMkLst>
            <pc:docMk/>
            <pc:sldMk cId="2283739733" sldId="267"/>
            <ac:spMk id="11" creationId="{F2216DC0-847C-3B0C-813F-AA0BF6D86E8D}"/>
          </ac:spMkLst>
        </pc:spChg>
        <pc:spChg chg="add mod">
          <ac:chgData name="Luchini, Guilian" userId="0fc50d9b-f7d7-4c37-b394-702c3f3177ba" providerId="ADAL" clId="{00659556-A0EF-5318-B38F-41362EAB5B41}" dt="2025-09-16T14:55:02.560" v="4027"/>
          <ac:spMkLst>
            <pc:docMk/>
            <pc:sldMk cId="2283739733" sldId="267"/>
            <ac:spMk id="12" creationId="{1F7BE967-1076-1C27-1EBC-66474D60C91A}"/>
          </ac:spMkLst>
        </pc:spChg>
        <pc:spChg chg="add mod">
          <ac:chgData name="Luchini, Guilian" userId="0fc50d9b-f7d7-4c37-b394-702c3f3177ba" providerId="ADAL" clId="{00659556-A0EF-5318-B38F-41362EAB5B41}" dt="2025-09-16T14:55:50.862" v="4053" actId="207"/>
          <ac:spMkLst>
            <pc:docMk/>
            <pc:sldMk cId="2283739733" sldId="267"/>
            <ac:spMk id="13" creationId="{A8A386F5-E602-9C8C-7B5E-91D9296564D5}"/>
          </ac:spMkLst>
        </pc:spChg>
        <pc:spChg chg="add mod">
          <ac:chgData name="Luchini, Guilian" userId="0fc50d9b-f7d7-4c37-b394-702c3f3177ba" providerId="ADAL" clId="{00659556-A0EF-5318-B38F-41362EAB5B41}" dt="2025-09-16T14:55:13.973" v="4036" actId="1076"/>
          <ac:spMkLst>
            <pc:docMk/>
            <pc:sldMk cId="2283739733" sldId="267"/>
            <ac:spMk id="14" creationId="{2FAC885A-5671-A5B6-A20B-6FF2503D16DE}"/>
          </ac:spMkLst>
        </pc:spChg>
        <pc:spChg chg="add mod">
          <ac:chgData name="Luchini, Guilian" userId="0fc50d9b-f7d7-4c37-b394-702c3f3177ba" providerId="ADAL" clId="{00659556-A0EF-5318-B38F-41362EAB5B41}" dt="2025-09-16T14:55:22.468" v="4039" actId="207"/>
          <ac:spMkLst>
            <pc:docMk/>
            <pc:sldMk cId="2283739733" sldId="267"/>
            <ac:spMk id="15" creationId="{6187022C-87D4-0CA7-80B6-0A380B628C4E}"/>
          </ac:spMkLst>
        </pc:spChg>
        <pc:spChg chg="add mod">
          <ac:chgData name="Luchini, Guilian" userId="0fc50d9b-f7d7-4c37-b394-702c3f3177ba" providerId="ADAL" clId="{00659556-A0EF-5318-B38F-41362EAB5B41}" dt="2025-09-16T14:55:28.756" v="4040" actId="207"/>
          <ac:spMkLst>
            <pc:docMk/>
            <pc:sldMk cId="2283739733" sldId="267"/>
            <ac:spMk id="16" creationId="{D2A913F5-946E-98FE-8A24-DFF463F100C5}"/>
          </ac:spMkLst>
        </pc:spChg>
        <pc:spChg chg="add mod">
          <ac:chgData name="Luchini, Guilian" userId="0fc50d9b-f7d7-4c37-b394-702c3f3177ba" providerId="ADAL" clId="{00659556-A0EF-5318-B38F-41362EAB5B41}" dt="2025-09-16T14:55:33.949" v="4045" actId="1076"/>
          <ac:spMkLst>
            <pc:docMk/>
            <pc:sldMk cId="2283739733" sldId="267"/>
            <ac:spMk id="17" creationId="{1F4640BF-1A6B-C412-71CF-0AB653801695}"/>
          </ac:spMkLst>
        </pc:spChg>
        <pc:spChg chg="add mod">
          <ac:chgData name="Luchini, Guilian" userId="0fc50d9b-f7d7-4c37-b394-702c3f3177ba" providerId="ADAL" clId="{00659556-A0EF-5318-B38F-41362EAB5B41}" dt="2025-09-16T14:55:40.768" v="4049" actId="1076"/>
          <ac:spMkLst>
            <pc:docMk/>
            <pc:sldMk cId="2283739733" sldId="267"/>
            <ac:spMk id="18" creationId="{B7228D36-310F-74B2-13A0-D1B7A0E55097}"/>
          </ac:spMkLst>
        </pc:spChg>
        <pc:spChg chg="add mod">
          <ac:chgData name="Luchini, Guilian" userId="0fc50d9b-f7d7-4c37-b394-702c3f3177ba" providerId="ADAL" clId="{00659556-A0EF-5318-B38F-41362EAB5B41}" dt="2025-09-16T14:55:37.823" v="4047" actId="1076"/>
          <ac:spMkLst>
            <pc:docMk/>
            <pc:sldMk cId="2283739733" sldId="267"/>
            <ac:spMk id="19" creationId="{67BA569C-BE18-2A00-548D-E2F884411387}"/>
          </ac:spMkLst>
        </pc:spChg>
        <pc:spChg chg="add mod">
          <ac:chgData name="Luchini, Guilian" userId="0fc50d9b-f7d7-4c37-b394-702c3f3177ba" providerId="ADAL" clId="{00659556-A0EF-5318-B38F-41362EAB5B41}" dt="2025-09-16T14:55:39.456" v="4048" actId="1076"/>
          <ac:spMkLst>
            <pc:docMk/>
            <pc:sldMk cId="2283739733" sldId="267"/>
            <ac:spMk id="20" creationId="{CBDB6C0E-33C9-5A17-6F56-5FFB840EF5A6}"/>
          </ac:spMkLst>
        </pc:spChg>
        <pc:spChg chg="add mod">
          <ac:chgData name="Luchini, Guilian" userId="0fc50d9b-f7d7-4c37-b394-702c3f3177ba" providerId="ADAL" clId="{00659556-A0EF-5318-B38F-41362EAB5B41}" dt="2025-09-16T14:55:50.862" v="4053" actId="207"/>
          <ac:spMkLst>
            <pc:docMk/>
            <pc:sldMk cId="2283739733" sldId="267"/>
            <ac:spMk id="21" creationId="{2DE58AFD-A2BE-E500-6E8B-3D83E472FEB1}"/>
          </ac:spMkLst>
        </pc:spChg>
        <pc:spChg chg="add mod">
          <ac:chgData name="Luchini, Guilian" userId="0fc50d9b-f7d7-4c37-b394-702c3f3177ba" providerId="ADAL" clId="{00659556-A0EF-5318-B38F-41362EAB5B41}" dt="2025-09-16T14:56:07.013" v="4057" actId="1076"/>
          <ac:spMkLst>
            <pc:docMk/>
            <pc:sldMk cId="2283739733" sldId="267"/>
            <ac:spMk id="22" creationId="{1480264E-0A08-EB4D-5721-988A246E835A}"/>
          </ac:spMkLst>
        </pc:spChg>
        <pc:spChg chg="add mod">
          <ac:chgData name="Luchini, Guilian" userId="0fc50d9b-f7d7-4c37-b394-702c3f3177ba" providerId="ADAL" clId="{00659556-A0EF-5318-B38F-41362EAB5B41}" dt="2025-09-16T14:56:22.243" v="4062" actId="207"/>
          <ac:spMkLst>
            <pc:docMk/>
            <pc:sldMk cId="2283739733" sldId="267"/>
            <ac:spMk id="23" creationId="{19F796E3-7FE8-4B99-9E0B-96C1B3CA3BCF}"/>
          </ac:spMkLst>
        </pc:spChg>
        <pc:picChg chg="add mod">
          <ac:chgData name="Luchini, Guilian" userId="0fc50d9b-f7d7-4c37-b394-702c3f3177ba" providerId="ADAL" clId="{00659556-A0EF-5318-B38F-41362EAB5B41}" dt="2025-09-16T14:54:54.366" v="4022" actId="1076"/>
          <ac:picMkLst>
            <pc:docMk/>
            <pc:sldMk cId="2283739733" sldId="267"/>
            <ac:picMk id="7" creationId="{29790172-8698-07DD-58E1-52E33E7DE6CA}"/>
          </ac:picMkLst>
        </pc:picChg>
      </pc:sldChg>
      <pc:sldChg chg="addSp delSp modSp new mod">
        <pc:chgData name="Luchini, Guilian" userId="0fc50d9b-f7d7-4c37-b394-702c3f3177ba" providerId="ADAL" clId="{00659556-A0EF-5318-B38F-41362EAB5B41}" dt="2025-09-18T11:01:20.496" v="5339" actId="14100"/>
        <pc:sldMkLst>
          <pc:docMk/>
          <pc:sldMk cId="2769884930" sldId="268"/>
        </pc:sldMkLst>
        <pc:spChg chg="mod">
          <ac:chgData name="Luchini, Guilian" userId="0fc50d9b-f7d7-4c37-b394-702c3f3177ba" providerId="ADAL" clId="{00659556-A0EF-5318-B38F-41362EAB5B41}" dt="2025-09-18T10:46:48.514" v="4872" actId="20577"/>
          <ac:spMkLst>
            <pc:docMk/>
            <pc:sldMk cId="2769884930" sldId="268"/>
            <ac:spMk id="2" creationId="{9C2EB744-51C9-FFF0-0A40-99E540D1A891}"/>
          </ac:spMkLst>
        </pc:spChg>
        <pc:spChg chg="mod">
          <ac:chgData name="Luchini, Guilian" userId="0fc50d9b-f7d7-4c37-b394-702c3f3177ba" providerId="ADAL" clId="{00659556-A0EF-5318-B38F-41362EAB5B41}" dt="2025-09-18T11:01:20.496" v="5339" actId="14100"/>
          <ac:spMkLst>
            <pc:docMk/>
            <pc:sldMk cId="2769884930" sldId="268"/>
            <ac:spMk id="3" creationId="{12474B58-3504-3042-B627-78C23E4A1DF1}"/>
          </ac:spMkLst>
        </pc:spChg>
        <pc:spChg chg="mod">
          <ac:chgData name="Luchini, Guilian" userId="0fc50d9b-f7d7-4c37-b394-702c3f3177ba" providerId="ADAL" clId="{00659556-A0EF-5318-B38F-41362EAB5B41}" dt="2025-09-18T10:48:56.721" v="5126" actId="113"/>
          <ac:spMkLst>
            <pc:docMk/>
            <pc:sldMk cId="2769884930" sldId="268"/>
            <ac:spMk id="5" creationId="{86144123-CB43-DDD6-6F37-ED42E68EDE38}"/>
          </ac:spMkLst>
        </pc:spChg>
        <pc:picChg chg="add mod">
          <ac:chgData name="Luchini, Guilian" userId="0fc50d9b-f7d7-4c37-b394-702c3f3177ba" providerId="ADAL" clId="{00659556-A0EF-5318-B38F-41362EAB5B41}" dt="2025-09-18T10:46:55.751" v="4874" actId="14100"/>
          <ac:picMkLst>
            <pc:docMk/>
            <pc:sldMk cId="2769884930" sldId="268"/>
            <ac:picMk id="3074" creationId="{9D717B6D-D7D2-3147-BF86-B751AACAA39B}"/>
          </ac:picMkLst>
        </pc:picChg>
        <pc:picChg chg="add del mod">
          <ac:chgData name="Luchini, Guilian" userId="0fc50d9b-f7d7-4c37-b394-702c3f3177ba" providerId="ADAL" clId="{00659556-A0EF-5318-B38F-41362EAB5B41}" dt="2025-09-18T10:46:43.628" v="4849" actId="478"/>
          <ac:picMkLst>
            <pc:docMk/>
            <pc:sldMk cId="2769884930" sldId="268"/>
            <ac:picMk id="3076" creationId="{08E5C4F4-DCC1-4E6E-3C43-FC7B4C484EB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50F726-4D82-DD4A-B41F-4A28E6DB1254}" type="doc">
      <dgm:prSet loTypeId="urn:microsoft.com/office/officeart/2005/8/layout/cycle5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2A1E0686-669C-C04E-A296-2DC5D5F53646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87519963-75A1-654D-AF6D-CCC47EDE5A6B}" type="parTrans" cxnId="{42A4F4C8-EB79-C446-BE22-E899D49069D4}">
      <dgm:prSet/>
      <dgm:spPr/>
      <dgm:t>
        <a:bodyPr/>
        <a:lstStyle/>
        <a:p>
          <a:endParaRPr lang="en-US"/>
        </a:p>
      </dgm:t>
    </dgm:pt>
    <dgm:pt modelId="{0F77544F-0785-3841-BFCE-93AB87FC5B43}" type="sibTrans" cxnId="{42A4F4C8-EB79-C446-BE22-E899D49069D4}">
      <dgm:prSet/>
      <dgm:spPr/>
      <dgm:t>
        <a:bodyPr/>
        <a:lstStyle/>
        <a:p>
          <a:endParaRPr lang="en-US"/>
        </a:p>
      </dgm:t>
    </dgm:pt>
    <dgm:pt modelId="{A78B888A-2CA3-1848-B6FC-F8A9A7C30E29}">
      <dgm:prSet phldrT="[Text]"/>
      <dgm:spPr/>
      <dgm:t>
        <a:bodyPr/>
        <a:lstStyle/>
        <a:p>
          <a:r>
            <a:rPr lang="en-US" dirty="0"/>
            <a:t>Make</a:t>
          </a:r>
        </a:p>
      </dgm:t>
    </dgm:pt>
    <dgm:pt modelId="{E740F4F0-851C-4043-BEB6-738D2B26D26A}" type="parTrans" cxnId="{E2AEE15C-56B0-154B-9802-917FB732B1B1}">
      <dgm:prSet/>
      <dgm:spPr/>
      <dgm:t>
        <a:bodyPr/>
        <a:lstStyle/>
        <a:p>
          <a:endParaRPr lang="en-US"/>
        </a:p>
      </dgm:t>
    </dgm:pt>
    <dgm:pt modelId="{AB9BAFBF-5F58-D346-9A8D-625940BEF643}" type="sibTrans" cxnId="{E2AEE15C-56B0-154B-9802-917FB732B1B1}">
      <dgm:prSet/>
      <dgm:spPr/>
      <dgm:t>
        <a:bodyPr/>
        <a:lstStyle/>
        <a:p>
          <a:endParaRPr lang="en-US"/>
        </a:p>
      </dgm:t>
    </dgm:pt>
    <dgm:pt modelId="{453E9F79-CDA4-7C4B-A1AC-4D5607170851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DE63E112-1EB2-7A48-B04B-3F0E63BAA2A3}" type="parTrans" cxnId="{A0BD56CB-301D-E348-855F-A0BE18806308}">
      <dgm:prSet/>
      <dgm:spPr/>
      <dgm:t>
        <a:bodyPr/>
        <a:lstStyle/>
        <a:p>
          <a:endParaRPr lang="en-US"/>
        </a:p>
      </dgm:t>
    </dgm:pt>
    <dgm:pt modelId="{88D92613-042C-2848-B5FC-A71696D378DA}" type="sibTrans" cxnId="{A0BD56CB-301D-E348-855F-A0BE18806308}">
      <dgm:prSet/>
      <dgm:spPr/>
      <dgm:t>
        <a:bodyPr/>
        <a:lstStyle/>
        <a:p>
          <a:endParaRPr lang="en-US"/>
        </a:p>
      </dgm:t>
    </dgm:pt>
    <dgm:pt modelId="{E945FDE1-44B2-2F4B-85EC-9BD09C259A95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95606A7D-27C7-784C-83BB-F2BAC84D285A}" type="parTrans" cxnId="{A3376BFD-80F5-BB4B-AEDE-2EB146FE7ED8}">
      <dgm:prSet/>
      <dgm:spPr/>
      <dgm:t>
        <a:bodyPr/>
        <a:lstStyle/>
        <a:p>
          <a:endParaRPr lang="en-US"/>
        </a:p>
      </dgm:t>
    </dgm:pt>
    <dgm:pt modelId="{DEF65BB8-058D-954C-9809-3511552F625B}" type="sibTrans" cxnId="{A3376BFD-80F5-BB4B-AEDE-2EB146FE7ED8}">
      <dgm:prSet/>
      <dgm:spPr/>
      <dgm:t>
        <a:bodyPr/>
        <a:lstStyle/>
        <a:p>
          <a:endParaRPr lang="en-US"/>
        </a:p>
      </dgm:t>
    </dgm:pt>
    <dgm:pt modelId="{35D71609-CD1C-A140-9173-2645B561039A}" type="pres">
      <dgm:prSet presAssocID="{A950F726-4D82-DD4A-B41F-4A28E6DB1254}" presName="cycle" presStyleCnt="0">
        <dgm:presLayoutVars>
          <dgm:dir/>
          <dgm:resizeHandles val="exact"/>
        </dgm:presLayoutVars>
      </dgm:prSet>
      <dgm:spPr/>
    </dgm:pt>
    <dgm:pt modelId="{7DB173B4-F096-5441-AF12-30D40FCBEE48}" type="pres">
      <dgm:prSet presAssocID="{2A1E0686-669C-C04E-A296-2DC5D5F53646}" presName="node" presStyleLbl="node1" presStyleIdx="0" presStyleCnt="4">
        <dgm:presLayoutVars>
          <dgm:bulletEnabled val="1"/>
        </dgm:presLayoutVars>
      </dgm:prSet>
      <dgm:spPr/>
    </dgm:pt>
    <dgm:pt modelId="{FA74E66B-EFEA-104B-9B14-B922ECD6A5CC}" type="pres">
      <dgm:prSet presAssocID="{2A1E0686-669C-C04E-A296-2DC5D5F53646}" presName="spNode" presStyleCnt="0"/>
      <dgm:spPr/>
    </dgm:pt>
    <dgm:pt modelId="{8288B13D-AA80-3746-B9FA-2BDF64B3C78C}" type="pres">
      <dgm:prSet presAssocID="{0F77544F-0785-3841-BFCE-93AB87FC5B43}" presName="sibTrans" presStyleLbl="sibTrans1D1" presStyleIdx="0" presStyleCnt="4"/>
      <dgm:spPr/>
    </dgm:pt>
    <dgm:pt modelId="{D204077F-0D05-154C-8097-667A4A6B310B}" type="pres">
      <dgm:prSet presAssocID="{A78B888A-2CA3-1848-B6FC-F8A9A7C30E29}" presName="node" presStyleLbl="node1" presStyleIdx="1" presStyleCnt="4">
        <dgm:presLayoutVars>
          <dgm:bulletEnabled val="1"/>
        </dgm:presLayoutVars>
      </dgm:prSet>
      <dgm:spPr/>
    </dgm:pt>
    <dgm:pt modelId="{134D8D8D-7F35-B448-A8D7-33201BBF6E0D}" type="pres">
      <dgm:prSet presAssocID="{A78B888A-2CA3-1848-B6FC-F8A9A7C30E29}" presName="spNode" presStyleCnt="0"/>
      <dgm:spPr/>
    </dgm:pt>
    <dgm:pt modelId="{3FDAF4F3-AE73-AC48-9E4E-EAA60DF7EB23}" type="pres">
      <dgm:prSet presAssocID="{AB9BAFBF-5F58-D346-9A8D-625940BEF643}" presName="sibTrans" presStyleLbl="sibTrans1D1" presStyleIdx="1" presStyleCnt="4"/>
      <dgm:spPr/>
    </dgm:pt>
    <dgm:pt modelId="{698BC509-5921-6541-BA52-5FC4018F9606}" type="pres">
      <dgm:prSet presAssocID="{453E9F79-CDA4-7C4B-A1AC-4D5607170851}" presName="node" presStyleLbl="node1" presStyleIdx="2" presStyleCnt="4">
        <dgm:presLayoutVars>
          <dgm:bulletEnabled val="1"/>
        </dgm:presLayoutVars>
      </dgm:prSet>
      <dgm:spPr/>
    </dgm:pt>
    <dgm:pt modelId="{750F9205-EDA6-B743-8BEE-C709B717D5FA}" type="pres">
      <dgm:prSet presAssocID="{453E9F79-CDA4-7C4B-A1AC-4D5607170851}" presName="spNode" presStyleCnt="0"/>
      <dgm:spPr/>
    </dgm:pt>
    <dgm:pt modelId="{4CBD370C-813D-7547-A092-B794DBB86D05}" type="pres">
      <dgm:prSet presAssocID="{88D92613-042C-2848-B5FC-A71696D378DA}" presName="sibTrans" presStyleLbl="sibTrans1D1" presStyleIdx="2" presStyleCnt="4"/>
      <dgm:spPr/>
    </dgm:pt>
    <dgm:pt modelId="{F7DDB204-E983-8342-A19A-37B61AF3B0B6}" type="pres">
      <dgm:prSet presAssocID="{E945FDE1-44B2-2F4B-85EC-9BD09C259A95}" presName="node" presStyleLbl="node1" presStyleIdx="3" presStyleCnt="4">
        <dgm:presLayoutVars>
          <dgm:bulletEnabled val="1"/>
        </dgm:presLayoutVars>
      </dgm:prSet>
      <dgm:spPr/>
    </dgm:pt>
    <dgm:pt modelId="{B93AEDCA-40BB-1445-84AE-7416667BF636}" type="pres">
      <dgm:prSet presAssocID="{E945FDE1-44B2-2F4B-85EC-9BD09C259A95}" presName="spNode" presStyleCnt="0"/>
      <dgm:spPr/>
    </dgm:pt>
    <dgm:pt modelId="{272A4B00-63CE-4841-82CC-09143C977AAC}" type="pres">
      <dgm:prSet presAssocID="{DEF65BB8-058D-954C-9809-3511552F625B}" presName="sibTrans" presStyleLbl="sibTrans1D1" presStyleIdx="3" presStyleCnt="4"/>
      <dgm:spPr/>
    </dgm:pt>
  </dgm:ptLst>
  <dgm:cxnLst>
    <dgm:cxn modelId="{73EF790C-B063-2A4F-8BE6-CC95D217C062}" type="presOf" srcId="{88D92613-042C-2848-B5FC-A71696D378DA}" destId="{4CBD370C-813D-7547-A092-B794DBB86D05}" srcOrd="0" destOrd="0" presId="urn:microsoft.com/office/officeart/2005/8/layout/cycle5"/>
    <dgm:cxn modelId="{906FEE0F-6080-E248-BF46-384ED08E9DE8}" type="presOf" srcId="{453E9F79-CDA4-7C4B-A1AC-4D5607170851}" destId="{698BC509-5921-6541-BA52-5FC4018F9606}" srcOrd="0" destOrd="0" presId="urn:microsoft.com/office/officeart/2005/8/layout/cycle5"/>
    <dgm:cxn modelId="{6CD54141-71CC-9440-AEC1-60AB104A96BB}" type="presOf" srcId="{AB9BAFBF-5F58-D346-9A8D-625940BEF643}" destId="{3FDAF4F3-AE73-AC48-9E4E-EAA60DF7EB23}" srcOrd="0" destOrd="0" presId="urn:microsoft.com/office/officeart/2005/8/layout/cycle5"/>
    <dgm:cxn modelId="{E2AEE15C-56B0-154B-9802-917FB732B1B1}" srcId="{A950F726-4D82-DD4A-B41F-4A28E6DB1254}" destId="{A78B888A-2CA3-1848-B6FC-F8A9A7C30E29}" srcOrd="1" destOrd="0" parTransId="{E740F4F0-851C-4043-BEB6-738D2B26D26A}" sibTransId="{AB9BAFBF-5F58-D346-9A8D-625940BEF643}"/>
    <dgm:cxn modelId="{3F0A4C75-F972-B648-ABC2-13263A69B586}" type="presOf" srcId="{E945FDE1-44B2-2F4B-85EC-9BD09C259A95}" destId="{F7DDB204-E983-8342-A19A-37B61AF3B0B6}" srcOrd="0" destOrd="0" presId="urn:microsoft.com/office/officeart/2005/8/layout/cycle5"/>
    <dgm:cxn modelId="{06A4CE8A-0093-C044-BD46-71B72D5EBA42}" type="presOf" srcId="{DEF65BB8-058D-954C-9809-3511552F625B}" destId="{272A4B00-63CE-4841-82CC-09143C977AAC}" srcOrd="0" destOrd="0" presId="urn:microsoft.com/office/officeart/2005/8/layout/cycle5"/>
    <dgm:cxn modelId="{DFE9B298-1037-1349-A316-06563ECC83C4}" type="presOf" srcId="{0F77544F-0785-3841-BFCE-93AB87FC5B43}" destId="{8288B13D-AA80-3746-B9FA-2BDF64B3C78C}" srcOrd="0" destOrd="0" presId="urn:microsoft.com/office/officeart/2005/8/layout/cycle5"/>
    <dgm:cxn modelId="{50555B9C-52CF-5B44-8104-C217FBC6AD7F}" type="presOf" srcId="{A78B888A-2CA3-1848-B6FC-F8A9A7C30E29}" destId="{D204077F-0D05-154C-8097-667A4A6B310B}" srcOrd="0" destOrd="0" presId="urn:microsoft.com/office/officeart/2005/8/layout/cycle5"/>
    <dgm:cxn modelId="{42A4F4C8-EB79-C446-BE22-E899D49069D4}" srcId="{A950F726-4D82-DD4A-B41F-4A28E6DB1254}" destId="{2A1E0686-669C-C04E-A296-2DC5D5F53646}" srcOrd="0" destOrd="0" parTransId="{87519963-75A1-654D-AF6D-CCC47EDE5A6B}" sibTransId="{0F77544F-0785-3841-BFCE-93AB87FC5B43}"/>
    <dgm:cxn modelId="{A0BD56CB-301D-E348-855F-A0BE18806308}" srcId="{A950F726-4D82-DD4A-B41F-4A28E6DB1254}" destId="{453E9F79-CDA4-7C4B-A1AC-4D5607170851}" srcOrd="2" destOrd="0" parTransId="{DE63E112-1EB2-7A48-B04B-3F0E63BAA2A3}" sibTransId="{88D92613-042C-2848-B5FC-A71696D378DA}"/>
    <dgm:cxn modelId="{2D8B16F0-3698-5E48-845A-9C028618A88E}" type="presOf" srcId="{2A1E0686-669C-C04E-A296-2DC5D5F53646}" destId="{7DB173B4-F096-5441-AF12-30D40FCBEE48}" srcOrd="0" destOrd="0" presId="urn:microsoft.com/office/officeart/2005/8/layout/cycle5"/>
    <dgm:cxn modelId="{85152DF7-AADC-124A-9793-4DB187A0EE24}" type="presOf" srcId="{A950F726-4D82-DD4A-B41F-4A28E6DB1254}" destId="{35D71609-CD1C-A140-9173-2645B561039A}" srcOrd="0" destOrd="0" presId="urn:microsoft.com/office/officeart/2005/8/layout/cycle5"/>
    <dgm:cxn modelId="{A3376BFD-80F5-BB4B-AEDE-2EB146FE7ED8}" srcId="{A950F726-4D82-DD4A-B41F-4A28E6DB1254}" destId="{E945FDE1-44B2-2F4B-85EC-9BD09C259A95}" srcOrd="3" destOrd="0" parTransId="{95606A7D-27C7-784C-83BB-F2BAC84D285A}" sibTransId="{DEF65BB8-058D-954C-9809-3511552F625B}"/>
    <dgm:cxn modelId="{58C20D5C-1E7E-854D-AACA-1E07D044FE4B}" type="presParOf" srcId="{35D71609-CD1C-A140-9173-2645B561039A}" destId="{7DB173B4-F096-5441-AF12-30D40FCBEE48}" srcOrd="0" destOrd="0" presId="urn:microsoft.com/office/officeart/2005/8/layout/cycle5"/>
    <dgm:cxn modelId="{0987A5ED-5C5D-FB46-8FE0-BEBDBD06370D}" type="presParOf" srcId="{35D71609-CD1C-A140-9173-2645B561039A}" destId="{FA74E66B-EFEA-104B-9B14-B922ECD6A5CC}" srcOrd="1" destOrd="0" presId="urn:microsoft.com/office/officeart/2005/8/layout/cycle5"/>
    <dgm:cxn modelId="{6EE1FAC8-3E1F-2B4D-BD4D-515FEAB6034D}" type="presParOf" srcId="{35D71609-CD1C-A140-9173-2645B561039A}" destId="{8288B13D-AA80-3746-B9FA-2BDF64B3C78C}" srcOrd="2" destOrd="0" presId="urn:microsoft.com/office/officeart/2005/8/layout/cycle5"/>
    <dgm:cxn modelId="{5E244E73-7CD7-6644-8489-ED21882E8E2A}" type="presParOf" srcId="{35D71609-CD1C-A140-9173-2645B561039A}" destId="{D204077F-0D05-154C-8097-667A4A6B310B}" srcOrd="3" destOrd="0" presId="urn:microsoft.com/office/officeart/2005/8/layout/cycle5"/>
    <dgm:cxn modelId="{81282C6A-35C9-0541-BB61-8CF554476E1A}" type="presParOf" srcId="{35D71609-CD1C-A140-9173-2645B561039A}" destId="{134D8D8D-7F35-B448-A8D7-33201BBF6E0D}" srcOrd="4" destOrd="0" presId="urn:microsoft.com/office/officeart/2005/8/layout/cycle5"/>
    <dgm:cxn modelId="{8171F832-D6CD-134B-894F-748E41E46C6D}" type="presParOf" srcId="{35D71609-CD1C-A140-9173-2645B561039A}" destId="{3FDAF4F3-AE73-AC48-9E4E-EAA60DF7EB23}" srcOrd="5" destOrd="0" presId="urn:microsoft.com/office/officeart/2005/8/layout/cycle5"/>
    <dgm:cxn modelId="{D6921E8C-44B9-5743-A6E0-3145BA379DDE}" type="presParOf" srcId="{35D71609-CD1C-A140-9173-2645B561039A}" destId="{698BC509-5921-6541-BA52-5FC4018F9606}" srcOrd="6" destOrd="0" presId="urn:microsoft.com/office/officeart/2005/8/layout/cycle5"/>
    <dgm:cxn modelId="{B5355350-8AEA-114A-836B-3837497EA156}" type="presParOf" srcId="{35D71609-CD1C-A140-9173-2645B561039A}" destId="{750F9205-EDA6-B743-8BEE-C709B717D5FA}" srcOrd="7" destOrd="0" presId="urn:microsoft.com/office/officeart/2005/8/layout/cycle5"/>
    <dgm:cxn modelId="{20A91165-04C5-9A43-A27C-BC6E93430257}" type="presParOf" srcId="{35D71609-CD1C-A140-9173-2645B561039A}" destId="{4CBD370C-813D-7547-A092-B794DBB86D05}" srcOrd="8" destOrd="0" presId="urn:microsoft.com/office/officeart/2005/8/layout/cycle5"/>
    <dgm:cxn modelId="{759511F9-5BAB-4E4A-9782-693003EFEFAE}" type="presParOf" srcId="{35D71609-CD1C-A140-9173-2645B561039A}" destId="{F7DDB204-E983-8342-A19A-37B61AF3B0B6}" srcOrd="9" destOrd="0" presId="urn:microsoft.com/office/officeart/2005/8/layout/cycle5"/>
    <dgm:cxn modelId="{EF0DC540-1B34-DC42-875B-EF67E8E3507B}" type="presParOf" srcId="{35D71609-CD1C-A140-9173-2645B561039A}" destId="{B93AEDCA-40BB-1445-84AE-7416667BF636}" srcOrd="10" destOrd="0" presId="urn:microsoft.com/office/officeart/2005/8/layout/cycle5"/>
    <dgm:cxn modelId="{65D3E5D5-01E8-7743-93AD-B4716253A751}" type="presParOf" srcId="{35D71609-CD1C-A140-9173-2645B561039A}" destId="{272A4B00-63CE-4841-82CC-09143C977AA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173B4-F096-5441-AF12-30D40FCBEE48}">
      <dsp:nvSpPr>
        <dsp:cNvPr id="0" name=""/>
        <dsp:cNvSpPr/>
      </dsp:nvSpPr>
      <dsp:spPr>
        <a:xfrm>
          <a:off x="1945048" y="1683"/>
          <a:ext cx="1642485" cy="10676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Design</a:t>
          </a:r>
        </a:p>
      </dsp:txBody>
      <dsp:txXfrm>
        <a:off x="1997165" y="53800"/>
        <a:ext cx="1538251" cy="963381"/>
      </dsp:txXfrm>
    </dsp:sp>
    <dsp:sp modelId="{8288B13D-AA80-3746-B9FA-2BDF64B3C78C}">
      <dsp:nvSpPr>
        <dsp:cNvPr id="0" name=""/>
        <dsp:cNvSpPr/>
      </dsp:nvSpPr>
      <dsp:spPr>
        <a:xfrm>
          <a:off x="1001542" y="535490"/>
          <a:ext cx="3529496" cy="3529496"/>
        </a:xfrm>
        <a:custGeom>
          <a:avLst/>
          <a:gdLst/>
          <a:ahLst/>
          <a:cxnLst/>
          <a:rect l="0" t="0" r="0" b="0"/>
          <a:pathLst>
            <a:path>
              <a:moveTo>
                <a:pt x="2812999" y="345063"/>
              </a:moveTo>
              <a:arcTo wR="1764748" hR="1764748" stAng="18386462" swAng="1634675"/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4077F-0D05-154C-8097-667A4A6B310B}">
      <dsp:nvSpPr>
        <dsp:cNvPr id="0" name=""/>
        <dsp:cNvSpPr/>
      </dsp:nvSpPr>
      <dsp:spPr>
        <a:xfrm>
          <a:off x="3709796" y="1766431"/>
          <a:ext cx="1642485" cy="10676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Make</a:t>
          </a:r>
        </a:p>
      </dsp:txBody>
      <dsp:txXfrm>
        <a:off x="3761913" y="1818548"/>
        <a:ext cx="1538251" cy="963381"/>
      </dsp:txXfrm>
    </dsp:sp>
    <dsp:sp modelId="{3FDAF4F3-AE73-AC48-9E4E-EAA60DF7EB23}">
      <dsp:nvSpPr>
        <dsp:cNvPr id="0" name=""/>
        <dsp:cNvSpPr/>
      </dsp:nvSpPr>
      <dsp:spPr>
        <a:xfrm>
          <a:off x="1001542" y="535490"/>
          <a:ext cx="3529496" cy="3529496"/>
        </a:xfrm>
        <a:custGeom>
          <a:avLst/>
          <a:gdLst/>
          <a:ahLst/>
          <a:cxnLst/>
          <a:rect l="0" t="0" r="0" b="0"/>
          <a:pathLst>
            <a:path>
              <a:moveTo>
                <a:pt x="3346624" y="2547054"/>
              </a:moveTo>
              <a:arcTo wR="1764748" hR="1764748" stAng="1578863" swAng="1634675"/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BC509-5921-6541-BA52-5FC4018F9606}">
      <dsp:nvSpPr>
        <dsp:cNvPr id="0" name=""/>
        <dsp:cNvSpPr/>
      </dsp:nvSpPr>
      <dsp:spPr>
        <a:xfrm>
          <a:off x="1945048" y="3531179"/>
          <a:ext cx="1642485" cy="10676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Test</a:t>
          </a:r>
        </a:p>
      </dsp:txBody>
      <dsp:txXfrm>
        <a:off x="1997165" y="3583296"/>
        <a:ext cx="1538251" cy="963381"/>
      </dsp:txXfrm>
    </dsp:sp>
    <dsp:sp modelId="{4CBD370C-813D-7547-A092-B794DBB86D05}">
      <dsp:nvSpPr>
        <dsp:cNvPr id="0" name=""/>
        <dsp:cNvSpPr/>
      </dsp:nvSpPr>
      <dsp:spPr>
        <a:xfrm>
          <a:off x="1001542" y="535490"/>
          <a:ext cx="3529496" cy="3529496"/>
        </a:xfrm>
        <a:custGeom>
          <a:avLst/>
          <a:gdLst/>
          <a:ahLst/>
          <a:cxnLst/>
          <a:rect l="0" t="0" r="0" b="0"/>
          <a:pathLst>
            <a:path>
              <a:moveTo>
                <a:pt x="716496" y="3184432"/>
              </a:moveTo>
              <a:arcTo wR="1764748" hR="1764748" stAng="7586462" swAng="1634675"/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DB204-E983-8342-A19A-37B61AF3B0B6}">
      <dsp:nvSpPr>
        <dsp:cNvPr id="0" name=""/>
        <dsp:cNvSpPr/>
      </dsp:nvSpPr>
      <dsp:spPr>
        <a:xfrm>
          <a:off x="180300" y="1766431"/>
          <a:ext cx="1642485" cy="10676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Analyze</a:t>
          </a:r>
        </a:p>
      </dsp:txBody>
      <dsp:txXfrm>
        <a:off x="232417" y="1818548"/>
        <a:ext cx="1538251" cy="963381"/>
      </dsp:txXfrm>
    </dsp:sp>
    <dsp:sp modelId="{272A4B00-63CE-4841-82CC-09143C977AAC}">
      <dsp:nvSpPr>
        <dsp:cNvPr id="0" name=""/>
        <dsp:cNvSpPr/>
      </dsp:nvSpPr>
      <dsp:spPr>
        <a:xfrm>
          <a:off x="1001542" y="535490"/>
          <a:ext cx="3529496" cy="3529496"/>
        </a:xfrm>
        <a:custGeom>
          <a:avLst/>
          <a:gdLst/>
          <a:ahLst/>
          <a:cxnLst/>
          <a:rect l="0" t="0" r="0" b="0"/>
          <a:pathLst>
            <a:path>
              <a:moveTo>
                <a:pt x="182871" y="982442"/>
              </a:moveTo>
              <a:arcTo wR="1764748" hR="1764748" stAng="12378863" swAng="1634675"/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03FC3D-64EC-424B-71CD-267E83F272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DDB73-AF80-5593-5BE4-D87BF1E788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9A6CD-EB12-164E-B470-342CB2145C1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36093-0CF5-37BC-3275-C4BF68BF09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5F183-DD26-2AC2-8867-EA340F9D16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B028D-5FC2-404F-91A6-4AAA836D0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753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F4A8B-3750-0E4B-86DB-1A446764F146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CAB15-3DF6-EB40-9FDA-18E91C088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8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ADME: Adsorption, Distribution, Metabolism, </a:t>
            </a:r>
            <a:r>
              <a:rPr lang="en-US" dirty="0" err="1"/>
              <a:t>Execretion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Chemprop</a:t>
            </a:r>
            <a:r>
              <a:rPr lang="en-US" dirty="0"/>
              <a:t>: Message Passing NN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CAB15-3DF6-EB40-9FDA-18E91C088B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8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/10.1038/s41467-020-16201-z </a:t>
            </a:r>
          </a:p>
          <a:p>
            <a:r>
              <a:rPr lang="en-US" dirty="0"/>
              <a:t>https://</a:t>
            </a:r>
            <a:r>
              <a:rPr lang="en-US" dirty="0" err="1"/>
              <a:t>docs.eyesopen.com</a:t>
            </a:r>
            <a:r>
              <a:rPr lang="en-US" dirty="0"/>
              <a:t>/applications/rocs/</a:t>
            </a:r>
            <a:r>
              <a:rPr lang="en-US" dirty="0" err="1"/>
              <a:t>rocsreport.html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www.siam.org</a:t>
            </a:r>
            <a:r>
              <a:rPr lang="en-US" dirty="0"/>
              <a:t>/publications/</a:t>
            </a:r>
            <a:r>
              <a:rPr lang="en-US" dirty="0" err="1"/>
              <a:t>siam</a:t>
            </a:r>
            <a:r>
              <a:rPr lang="en-US" dirty="0"/>
              <a:t>-news/articles/generalization-of-diffusion-models-principles-theory-and-implications/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CAB15-3DF6-EB40-9FDA-18E91C088B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97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ADME: Adsorption, Distribution, Metabolism, </a:t>
            </a:r>
            <a:r>
              <a:rPr lang="en-US" dirty="0" err="1"/>
              <a:t>Execretion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CAB15-3DF6-EB40-9FDA-18E91C088B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42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CAB15-3DF6-EB40-9FDA-18E91C088B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7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7789B8-03B0-863F-2C93-45573F688754}"/>
              </a:ext>
            </a:extLst>
          </p:cNvPr>
          <p:cNvSpPr/>
          <p:nvPr userDrawn="1"/>
        </p:nvSpPr>
        <p:spPr>
          <a:xfrm>
            <a:off x="0" y="2292626"/>
            <a:ext cx="6096000" cy="45653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9D563-30CC-D7F5-4BA6-2D21F45D2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1" y="2884607"/>
            <a:ext cx="4695824" cy="2285241"/>
          </a:xfrm>
        </p:spPr>
        <p:txBody>
          <a:bodyPr wrap="square" anchor="t" anchorCtr="0">
            <a:sp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87FDD-4DC3-AB31-CEA9-C7F161DDA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1" y="2553774"/>
            <a:ext cx="469582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4809C4-4F8E-BC5A-0A07-1FEF398E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82472"/>
            <a:ext cx="3175000" cy="424907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1D90EE-3663-235E-A902-E62558DD1F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1001" y="6269568"/>
            <a:ext cx="469582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A9E16C8-7D49-6AED-BF5C-04C780B98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82472"/>
            <a:ext cx="3175000" cy="424907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853431-0610-8BED-67B7-78BC0FA504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80661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reinven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05E957-3856-796C-AB48-9EF0B69AB9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0" y="0"/>
            <a:ext cx="121898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0F2F8-2771-6F2F-4BA0-D6D3B01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0"/>
            <a:ext cx="3679825" cy="2286000"/>
          </a:xfrm>
        </p:spPr>
        <p:txBody>
          <a:bodyPr anchor="ctr" anchorCtr="0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717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cent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05E957-3856-796C-AB48-9EF0B69AB9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>
          <a:xfrm>
            <a:off x="0" y="0"/>
            <a:ext cx="12189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0F2F8-2771-6F2F-4BA0-D6D3B01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0"/>
            <a:ext cx="3679825" cy="2286000"/>
          </a:xfrm>
        </p:spPr>
        <p:txBody>
          <a:bodyPr anchor="ctr" anchorCtr="0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9847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33AA-ECED-F974-7208-C99225A2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11430000" cy="193899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A9DFC-A498-AC81-5F52-12A803CFD7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FE29C-3317-8FE3-46AD-116B984687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AF4A0F7-BA83-E0A0-73FA-AA8B45450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77297"/>
            <a:ext cx="1737800" cy="23256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6068A1-131F-C6A2-2F4B-AF1D78D93D14}"/>
              </a:ext>
            </a:extLst>
          </p:cNvPr>
          <p:cNvCxnSpPr/>
          <p:nvPr userDrawn="1"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ACF594-130A-19E9-EA33-ACFBDC812AB0}"/>
              </a:ext>
            </a:extLst>
          </p:cNvPr>
          <p:cNvCxnSpPr/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89BF00-8544-A18D-1FAB-A1A06051AABB}"/>
              </a:ext>
            </a:extLst>
          </p:cNvPr>
          <p:cNvCxnSpPr/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0BF5C9-F238-1733-CA15-3C21C4E4180E}"/>
              </a:ext>
            </a:extLst>
          </p:cNvPr>
          <p:cNvCxnSpPr/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9828F5-D6BE-07FB-CEC6-88729EBC937E}"/>
              </a:ext>
            </a:extLst>
          </p:cNvPr>
          <p:cNvCxnSpPr/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48BC00-115F-4091-C5EA-697631807BF1}"/>
              </a:ext>
            </a:extLst>
          </p:cNvPr>
          <p:cNvCxnSpPr/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3F5004-51FB-AF2B-E8CC-A1F6C0BD77D8}"/>
              </a:ext>
            </a:extLst>
          </p:cNvPr>
          <p:cNvCxnSpPr/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D91CEA-EA26-2C6F-06AC-17193C94BB3F}"/>
              </a:ext>
            </a:extLst>
          </p:cNvPr>
          <p:cNvCxnSpPr/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4EDDF3-3FCF-43E5-D7CF-6F2D56C28FE8}"/>
              </a:ext>
            </a:extLst>
          </p:cNvPr>
          <p:cNvCxnSpPr/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473D20-0D2C-2DEE-0F46-FF80F5003C2D}"/>
              </a:ext>
            </a:extLst>
          </p:cNvPr>
          <p:cNvCxnSpPr/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1223CD-23A9-8DEB-8E38-B809D0EDA612}"/>
              </a:ext>
            </a:extLst>
          </p:cNvPr>
          <p:cNvCxnSpPr/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3DBEAB-48CD-3544-195A-1BDA917DB8B4}"/>
              </a:ext>
            </a:extLst>
          </p:cNvPr>
          <p:cNvCxnSpPr/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CFC54D-D317-0235-C279-C21C83468F1D}"/>
              </a:ext>
            </a:extLst>
          </p:cNvPr>
          <p:cNvCxnSpPr/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4818C69-826E-9C40-4AFB-D9A3737B5831}"/>
              </a:ext>
            </a:extLst>
          </p:cNvPr>
          <p:cNvCxnSpPr/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7324EC-3DD5-5D1E-26CA-D9C93B540F63}"/>
              </a:ext>
            </a:extLst>
          </p:cNvPr>
          <p:cNvCxnSpPr/>
          <p:nvPr userDrawn="1"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DF4ECF-B443-6E1E-4404-458E98F83D05}"/>
              </a:ext>
            </a:extLst>
          </p:cNvPr>
          <p:cNvCxnSpPr/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764FA1-65B8-8386-164D-0AFC59AF1934}"/>
              </a:ext>
            </a:extLst>
          </p:cNvPr>
          <p:cNvCxnSpPr/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304EB4C-65B9-B872-6F83-8FF60A6833A7}"/>
              </a:ext>
            </a:extLst>
          </p:cNvPr>
          <p:cNvCxnSpPr/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4F14E2-A290-3F2E-130C-0E2F321F88BF}"/>
              </a:ext>
            </a:extLst>
          </p:cNvPr>
          <p:cNvCxnSpPr/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9B8F27-621A-3E4F-66E4-04B0F266200A}"/>
              </a:ext>
            </a:extLst>
          </p:cNvPr>
          <p:cNvCxnSpPr/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126EE2-E08D-EC36-4B54-DFD7C53EB5AD}"/>
              </a:ext>
            </a:extLst>
          </p:cNvPr>
          <p:cNvCxnSpPr/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528B25-250F-AD3A-B6AA-37E030171B77}"/>
              </a:ext>
            </a:extLst>
          </p:cNvPr>
          <p:cNvCxnSpPr/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814805-45FC-E9C6-9F14-AADF50851D5C}"/>
              </a:ext>
            </a:extLst>
          </p:cNvPr>
          <p:cNvCxnSpPr/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CAE108D-7F2E-7371-B063-2B732708A275}"/>
              </a:ext>
            </a:extLst>
          </p:cNvPr>
          <p:cNvCxnSpPr/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6310F5-1BB0-684C-0C60-C1AE3AB3F0B4}"/>
              </a:ext>
            </a:extLst>
          </p:cNvPr>
          <p:cNvCxnSpPr/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270CDC-29F4-F0BD-B139-89235D43CE4D}"/>
              </a:ext>
            </a:extLst>
          </p:cNvPr>
          <p:cNvCxnSpPr/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62B0836-9940-A319-CDCF-1A83F4EEEF77}"/>
              </a:ext>
            </a:extLst>
          </p:cNvPr>
          <p:cNvCxnSpPr/>
          <p:nvPr userDrawn="1"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0F1D56-DC8E-8615-D790-22593A15C675}"/>
              </a:ext>
            </a:extLst>
          </p:cNvPr>
          <p:cNvCxnSpPr/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8BC96A-AA28-763B-865E-CB013816E304}"/>
              </a:ext>
            </a:extLst>
          </p:cNvPr>
          <p:cNvCxnSpPr/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EC16BBA-AAEA-AF47-6448-550AFA1FAF2B}"/>
              </a:ext>
            </a:extLst>
          </p:cNvPr>
          <p:cNvCxnSpPr/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BD5C1F-4DFF-B326-35FD-2873BA5239E9}"/>
              </a:ext>
            </a:extLst>
          </p:cNvPr>
          <p:cNvCxnSpPr/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8BC199D-5B02-EB1E-84B1-A3D56B2F1F81}"/>
              </a:ext>
            </a:extLst>
          </p:cNvPr>
          <p:cNvCxnSpPr/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077A5D-F129-83D8-C08C-6A37FBA2F721}"/>
              </a:ext>
            </a:extLst>
          </p:cNvPr>
          <p:cNvCxnSpPr/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43BE39-D6F9-FA98-1E07-DFCC406CE077}"/>
              </a:ext>
            </a:extLst>
          </p:cNvPr>
          <p:cNvCxnSpPr/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A74129-DBB5-E5D8-65E8-FF831D430F1D}"/>
              </a:ext>
            </a:extLst>
          </p:cNvPr>
          <p:cNvCxnSpPr/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58D87BD-AE8E-6754-A8BE-6D11E1C78328}"/>
              </a:ext>
            </a:extLst>
          </p:cNvPr>
          <p:cNvCxnSpPr/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264D1A-7629-C5E6-EC18-234704CA131A}"/>
              </a:ext>
            </a:extLst>
          </p:cNvPr>
          <p:cNvCxnSpPr/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C5D8CA-2215-B15F-7B82-B79F335D2B42}"/>
              </a:ext>
            </a:extLst>
          </p:cNvPr>
          <p:cNvCxnSpPr/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F4C31D6-953F-3961-98C2-86E1FDECFF5D}"/>
              </a:ext>
            </a:extLst>
          </p:cNvPr>
          <p:cNvCxnSpPr/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AA6668-9CED-831A-8754-E956C91BCD3E}"/>
              </a:ext>
            </a:extLst>
          </p:cNvPr>
          <p:cNvCxnSpPr/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4D8B9C-BDCA-3D4C-D95F-87DB80EC840A}"/>
              </a:ext>
            </a:extLst>
          </p:cNvPr>
          <p:cNvCxnSpPr/>
          <p:nvPr userDrawn="1"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6FAACE-A707-3536-CE3C-6183D175C558}"/>
              </a:ext>
            </a:extLst>
          </p:cNvPr>
          <p:cNvCxnSpPr/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C86322A-6638-F720-3666-49663B487F12}"/>
              </a:ext>
            </a:extLst>
          </p:cNvPr>
          <p:cNvCxnSpPr/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F907599-5FAD-DA0C-18C1-A1E3BE066515}"/>
              </a:ext>
            </a:extLst>
          </p:cNvPr>
          <p:cNvCxnSpPr/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DC67E2-AE3B-6ADA-C1E6-6D1298DBDAD6}"/>
              </a:ext>
            </a:extLst>
          </p:cNvPr>
          <p:cNvCxnSpPr/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F21288A-BC27-4AC6-8B6F-482F189B467C}"/>
              </a:ext>
            </a:extLst>
          </p:cNvPr>
          <p:cNvCxnSpPr/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FB874D-5411-ADEB-FF98-765E4B83DD1C}"/>
              </a:ext>
            </a:extLst>
          </p:cNvPr>
          <p:cNvCxnSpPr/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1BF820-BBA0-D041-67EC-9043B4AED46D}"/>
              </a:ext>
            </a:extLst>
          </p:cNvPr>
          <p:cNvCxnSpPr/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EC78C14-6556-9B8B-C664-FA2BC3095EFD}"/>
              </a:ext>
            </a:extLst>
          </p:cNvPr>
          <p:cNvCxnSpPr/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8A4D9D-92CC-9451-987C-F9B4A7CDCDBA}"/>
              </a:ext>
            </a:extLst>
          </p:cNvPr>
          <p:cNvCxnSpPr/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4F26A3-B0EC-729F-2727-F9109444A681}"/>
              </a:ext>
            </a:extLst>
          </p:cNvPr>
          <p:cNvCxnSpPr/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CCBFB0-AD1C-869D-CD2B-1260D1AE2BE7}"/>
              </a:ext>
            </a:extLst>
          </p:cNvPr>
          <p:cNvCxnSpPr/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49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light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33AA-ECED-F974-7208-C99225A2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11430000" cy="193899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A9DFC-A498-AC81-5F52-12A803CFD7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FE29C-3317-8FE3-46AD-116B984687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34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three seg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F3A400-C957-2113-D628-0359789E6949}"/>
              </a:ext>
            </a:extLst>
          </p:cNvPr>
          <p:cNvSpPr/>
          <p:nvPr userDrawn="1"/>
        </p:nvSpPr>
        <p:spPr>
          <a:xfrm>
            <a:off x="0" y="4561840"/>
            <a:ext cx="12192000" cy="2296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1C721-1FF2-3B0D-4ED4-0DDE4530741F}"/>
              </a:ext>
            </a:extLst>
          </p:cNvPr>
          <p:cNvSpPr/>
          <p:nvPr userDrawn="1"/>
        </p:nvSpPr>
        <p:spPr>
          <a:xfrm>
            <a:off x="9265920" y="0"/>
            <a:ext cx="2926080" cy="4561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FEE0E-E3D9-C1C4-6210-F94EEC4D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9" y="1143000"/>
            <a:ext cx="7764463" cy="1523494"/>
          </a:xfrm>
        </p:spPr>
        <p:txBody>
          <a:bodyPr/>
          <a:lstStyle>
            <a:lvl1pPr marL="381000" indent="-371475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B4539-0399-4CE9-7C33-CB3217655A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2140F-3030-DA79-8CA5-C705B5842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60478E-98E7-301B-B169-01EB5F4BE33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0238" y="3248395"/>
            <a:ext cx="2284412" cy="49859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2429194-5114-3D3F-5EF7-EB45A28482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89997"/>
            <a:ext cx="1737800" cy="23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68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 purp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B1C721-1FF2-3B0D-4ED4-0DDE4530741F}"/>
              </a:ext>
            </a:extLst>
          </p:cNvPr>
          <p:cNvSpPr/>
          <p:nvPr userDrawn="1"/>
        </p:nvSpPr>
        <p:spPr>
          <a:xfrm>
            <a:off x="9265920" y="0"/>
            <a:ext cx="29260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FEE0E-E3D9-C1C4-6210-F94EEC4D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9" y="1143000"/>
            <a:ext cx="7764463" cy="1523494"/>
          </a:xfrm>
        </p:spPr>
        <p:txBody>
          <a:bodyPr/>
          <a:lstStyle>
            <a:lvl1pPr marL="381000" indent="-371475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B4539-0399-4CE9-7C33-CB3217655A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2140F-3030-DA79-8CA5-C705B5842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60478E-98E7-301B-B169-01EB5F4BE33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520238" y="3248395"/>
            <a:ext cx="2284412" cy="49859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7422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6D8014D-2A33-1FE8-1030-AFAB02C4B4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48636" y="0"/>
            <a:ext cx="4043363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FEE0E-E3D9-C1C4-6210-F94EEC4D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0" y="1143000"/>
            <a:ext cx="7373937" cy="1523494"/>
          </a:xfrm>
        </p:spPr>
        <p:txBody>
          <a:bodyPr/>
          <a:lstStyle>
            <a:lvl1pPr marL="381000" indent="-371475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5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6EF73BEC-1F7E-482C-E4B6-C22E6842E1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380" y="4765758"/>
            <a:ext cx="2284412" cy="49859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b="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b="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B4539-0399-4CE9-7C33-CB3217655A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2140F-3030-DA79-8CA5-C705B58428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01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MS purple with half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7489C9FE-BC8E-CC73-09E5-9E52E869BD7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6095999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0F2F8-2771-6F2F-4BA0-D6D3B01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0"/>
            <a:ext cx="4695826" cy="2285999"/>
          </a:xfrm>
        </p:spPr>
        <p:txBody>
          <a:bodyPr anchor="ctr" anchorCtr="0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E3EADA5-415E-9570-3E64-98E7DAEA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85750"/>
            <a:ext cx="2723674" cy="302955"/>
          </a:xfrm>
          <a:prstGeom prst="roundRect">
            <a:avLst>
              <a:gd name="adj" fmla="val 50000"/>
            </a:avLst>
          </a:prstGeom>
          <a:ln w="12700">
            <a:solidFill>
              <a:schemeClr val="bg1"/>
            </a:solidFill>
          </a:ln>
        </p:spPr>
        <p:txBody>
          <a:bodyPr wrap="none" lIns="91440" rIns="91440" anchor="ctr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C974160-BBDB-3ACA-375A-76A178BA38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971CC66-2F93-B934-1582-3EEC017564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169D22-1FA8-C78A-B453-C1805B8B84F9}"/>
              </a:ext>
            </a:extLst>
          </p:cNvPr>
          <p:cNvCxnSpPr/>
          <p:nvPr userDrawn="1"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7E5C2-6AF4-B07B-8572-B85667AB84EB}"/>
              </a:ext>
            </a:extLst>
          </p:cNvPr>
          <p:cNvCxnSpPr/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FE821-C2E0-A4FC-B4EC-872040608C3D}"/>
              </a:ext>
            </a:extLst>
          </p:cNvPr>
          <p:cNvCxnSpPr/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85C43E-C31F-CDAF-0A22-79CFD5149354}"/>
              </a:ext>
            </a:extLst>
          </p:cNvPr>
          <p:cNvCxnSpPr/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0D907D-DBD2-75C7-3007-DCD6BAF02E98}"/>
              </a:ext>
            </a:extLst>
          </p:cNvPr>
          <p:cNvCxnSpPr/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25CE29-4AF3-C400-DF5E-196839CAD1C1}"/>
              </a:ext>
            </a:extLst>
          </p:cNvPr>
          <p:cNvCxnSpPr/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AEB708-9520-1136-3248-1FEEAC2A4DBF}"/>
              </a:ext>
            </a:extLst>
          </p:cNvPr>
          <p:cNvCxnSpPr/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EEAA7A-0A11-E788-8C9D-3ED0F87D2DC0}"/>
              </a:ext>
            </a:extLst>
          </p:cNvPr>
          <p:cNvCxnSpPr/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B28873-F521-9A9A-761C-5A0BF2D935DB}"/>
              </a:ext>
            </a:extLst>
          </p:cNvPr>
          <p:cNvCxnSpPr/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2899AA-5A93-F2D7-2B0E-E53AC1D5CE4E}"/>
              </a:ext>
            </a:extLst>
          </p:cNvPr>
          <p:cNvCxnSpPr/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7D10B5-9651-10DF-233B-BAD0004B12F9}"/>
              </a:ext>
            </a:extLst>
          </p:cNvPr>
          <p:cNvCxnSpPr/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EAFE10-F39B-8015-B6D6-2C84943948BA}"/>
              </a:ext>
            </a:extLst>
          </p:cNvPr>
          <p:cNvCxnSpPr/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049A58-DBFF-F482-81E4-1A5D482F876E}"/>
              </a:ext>
            </a:extLst>
          </p:cNvPr>
          <p:cNvCxnSpPr/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36098E-F466-C91A-EFA4-16B593744257}"/>
              </a:ext>
            </a:extLst>
          </p:cNvPr>
          <p:cNvCxnSpPr/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433C4A-FE0A-6DD2-4321-051D76CCF5F8}"/>
              </a:ext>
            </a:extLst>
          </p:cNvPr>
          <p:cNvCxnSpPr/>
          <p:nvPr userDrawn="1"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9A479E-1654-EEE2-7C20-7279F1394CBA}"/>
              </a:ext>
            </a:extLst>
          </p:cNvPr>
          <p:cNvCxnSpPr/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1282E9-56ED-931B-159B-C414135F068D}"/>
              </a:ext>
            </a:extLst>
          </p:cNvPr>
          <p:cNvCxnSpPr/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F32331-6651-F6D6-B07A-52BE79AAAC31}"/>
              </a:ext>
            </a:extLst>
          </p:cNvPr>
          <p:cNvCxnSpPr/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B6F33-42FA-8E20-551A-9AD1EB8F2B65}"/>
              </a:ext>
            </a:extLst>
          </p:cNvPr>
          <p:cNvCxnSpPr/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24BC20-4BFB-6769-F4CF-4D083470C4BF}"/>
              </a:ext>
            </a:extLst>
          </p:cNvPr>
          <p:cNvCxnSpPr/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2ADB08-FAE8-0C3B-73E0-6249ED72227E}"/>
              </a:ext>
            </a:extLst>
          </p:cNvPr>
          <p:cNvCxnSpPr/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663F4-2A87-38AB-8D37-BB300B3A5DC0}"/>
              </a:ext>
            </a:extLst>
          </p:cNvPr>
          <p:cNvCxnSpPr/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5EDFAC-A10A-27ED-0F31-FBFD75D8AED5}"/>
              </a:ext>
            </a:extLst>
          </p:cNvPr>
          <p:cNvCxnSpPr/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A87919-405F-2012-097B-93C69191F57F}"/>
              </a:ext>
            </a:extLst>
          </p:cNvPr>
          <p:cNvCxnSpPr/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C201DC-C7C1-1C19-9F97-AE65299F24C5}"/>
              </a:ext>
            </a:extLst>
          </p:cNvPr>
          <p:cNvCxnSpPr/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299C1A5-9DA9-A6C5-4CBA-4E55149D1188}"/>
              </a:ext>
            </a:extLst>
          </p:cNvPr>
          <p:cNvCxnSpPr/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A92E019-194F-5D08-9A04-08DC9889BADA}"/>
              </a:ext>
            </a:extLst>
          </p:cNvPr>
          <p:cNvCxnSpPr/>
          <p:nvPr userDrawn="1"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D9176F0-83B1-F22D-1C19-B9B93EE22E21}"/>
              </a:ext>
            </a:extLst>
          </p:cNvPr>
          <p:cNvCxnSpPr/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5F4C26-E829-F1CD-CD59-7D95B924C895}"/>
              </a:ext>
            </a:extLst>
          </p:cNvPr>
          <p:cNvCxnSpPr/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B2A585-1C19-0856-3A37-96B2FC0BCECE}"/>
              </a:ext>
            </a:extLst>
          </p:cNvPr>
          <p:cNvCxnSpPr/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96F8294-88E8-6E31-AAA5-C0089727B841}"/>
              </a:ext>
            </a:extLst>
          </p:cNvPr>
          <p:cNvCxnSpPr/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05D73C0-BD9C-4B46-FF3F-A13F3F480B6D}"/>
              </a:ext>
            </a:extLst>
          </p:cNvPr>
          <p:cNvCxnSpPr/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ED9BF14-E9F6-CE82-455D-025D9620F467}"/>
              </a:ext>
            </a:extLst>
          </p:cNvPr>
          <p:cNvCxnSpPr/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6776968-4722-7B17-CEC0-2B31B385075E}"/>
              </a:ext>
            </a:extLst>
          </p:cNvPr>
          <p:cNvCxnSpPr/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84403A-E989-18D7-CB8A-8F932F85E211}"/>
              </a:ext>
            </a:extLst>
          </p:cNvPr>
          <p:cNvCxnSpPr/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DC2F750-6152-C3B1-7B2A-FE849F55B280}"/>
              </a:ext>
            </a:extLst>
          </p:cNvPr>
          <p:cNvCxnSpPr/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6A4B54-A0C8-8950-5F4C-16A6048144DC}"/>
              </a:ext>
            </a:extLst>
          </p:cNvPr>
          <p:cNvCxnSpPr/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AAD27B5-3B87-20A2-FC88-9FC51DAC9EFE}"/>
              </a:ext>
            </a:extLst>
          </p:cNvPr>
          <p:cNvCxnSpPr/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918AEF2-3254-31BC-6B14-A49ACF71EDF6}"/>
              </a:ext>
            </a:extLst>
          </p:cNvPr>
          <p:cNvCxnSpPr/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1AD3AD-FE69-2A00-9C78-FC2542D2FD43}"/>
              </a:ext>
            </a:extLst>
          </p:cNvPr>
          <p:cNvCxnSpPr/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2732708-CD34-0002-05E6-EB61CECE46B1}"/>
              </a:ext>
            </a:extLst>
          </p:cNvPr>
          <p:cNvCxnSpPr/>
          <p:nvPr userDrawn="1"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1CB99D7-D0AB-CD4A-E285-E71D79DDC564}"/>
              </a:ext>
            </a:extLst>
          </p:cNvPr>
          <p:cNvCxnSpPr/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CB9538D-1EC3-96CF-4A69-64AE62DC339C}"/>
              </a:ext>
            </a:extLst>
          </p:cNvPr>
          <p:cNvCxnSpPr/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1A1FED4-68F0-F0C3-83A9-FD22A8EA26FF}"/>
              </a:ext>
            </a:extLst>
          </p:cNvPr>
          <p:cNvCxnSpPr/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1C17CE6-1FF4-42E0-CAA5-0117DA8294DC}"/>
              </a:ext>
            </a:extLst>
          </p:cNvPr>
          <p:cNvCxnSpPr/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319E88-25F8-D5F9-CEBA-1B6F12A7D650}"/>
              </a:ext>
            </a:extLst>
          </p:cNvPr>
          <p:cNvCxnSpPr/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64B798-E09B-D87A-0D62-6F912B3DFDB3}"/>
              </a:ext>
            </a:extLst>
          </p:cNvPr>
          <p:cNvCxnSpPr/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B4A9494-D902-3ADF-8CDC-0D499A59B1F1}"/>
              </a:ext>
            </a:extLst>
          </p:cNvPr>
          <p:cNvCxnSpPr/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B1AE36-6172-6D1F-7353-0E9C2E526B5A}"/>
              </a:ext>
            </a:extLst>
          </p:cNvPr>
          <p:cNvCxnSpPr/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738BE62-2A89-905D-C9A7-46C30607242D}"/>
              </a:ext>
            </a:extLst>
          </p:cNvPr>
          <p:cNvCxnSpPr/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3C59771-8B59-7A0B-D141-674485B9D024}"/>
              </a:ext>
            </a:extLst>
          </p:cNvPr>
          <p:cNvCxnSpPr/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EDA6867-0E1D-C23C-4186-A7F095822E63}"/>
              </a:ext>
            </a:extLst>
          </p:cNvPr>
          <p:cNvCxnSpPr/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890491A1-CA9A-8177-36D0-5E4CEEB6F9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77297"/>
            <a:ext cx="1737800" cy="23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with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B36A3938-EA93-787D-FCDF-97A93630B5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6095999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0F2F8-2771-6F2F-4BA0-D6D3B01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0"/>
            <a:ext cx="4695826" cy="2285999"/>
          </a:xfrm>
        </p:spPr>
        <p:txBody>
          <a:bodyPr anchor="ctr" anchorCtr="0"/>
          <a:lstStyle>
            <a:lvl1pPr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E3EADA5-415E-9570-3E64-98E7DAEA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285750"/>
            <a:ext cx="2723674" cy="302955"/>
          </a:xfrm>
          <a:prstGeom prst="roundRect">
            <a:avLst>
              <a:gd name="adj" fmla="val 50000"/>
            </a:avLst>
          </a:prstGeom>
          <a:ln w="12700">
            <a:solidFill>
              <a:schemeClr val="accent1"/>
            </a:solidFill>
          </a:ln>
        </p:spPr>
        <p:txBody>
          <a:bodyPr wrap="none" lIns="91440" rIns="91440" anchor="ctr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8F205-F859-4FD5-A60B-E7A15EBC32C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F8DE6-B7C1-7E93-3A52-DB1CB2034D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56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874190DB-9D79-C064-FEE6-2B9447D7C7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6095999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8658A-BF16-49A9-0BF8-3A3AAEC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285750"/>
            <a:ext cx="5562601" cy="94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7E1CE-E46A-8611-D137-3A103E47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714500"/>
            <a:ext cx="5562603" cy="235128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D3D7FE-F912-0A6D-3DAB-6793D9441B0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4DA28C-1D38-1570-40A1-4058AF4B06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3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626EA1-CE13-8EC5-2B7A-A97CF00BAB0D}"/>
              </a:ext>
            </a:extLst>
          </p:cNvPr>
          <p:cNvSpPr/>
          <p:nvPr userDrawn="1"/>
        </p:nvSpPr>
        <p:spPr>
          <a:xfrm>
            <a:off x="0" y="4572758"/>
            <a:ext cx="6096000" cy="22852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9D563-30CC-D7F5-4BA6-2D21F45D2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1" y="501194"/>
            <a:ext cx="4695824" cy="2398615"/>
          </a:xfrm>
        </p:spPr>
        <p:txBody>
          <a:bodyPr anchor="b" anchorCtr="0"/>
          <a:lstStyle>
            <a:lvl1pPr algn="l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87FDD-4DC3-AB31-CEA9-C7F161DDA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1" y="285750"/>
            <a:ext cx="4695824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4809C4-4F8E-BC5A-0A07-1FEF398E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060577"/>
            <a:ext cx="3175000" cy="424907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1D90EE-3663-235E-A902-E62558DD1F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1001" y="3152001"/>
            <a:ext cx="469582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FEC9994-49D1-B620-E535-97A63FD8C3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6060577"/>
            <a:ext cx="3175000" cy="424907"/>
          </a:xfrm>
          <a:prstGeom prst="rect">
            <a:avLst/>
          </a:prstGeom>
        </p:spPr>
      </p:pic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39EA414-98F0-3406-4B23-BDB765DBEC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2886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BMS purple w/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32A203D-A90A-3203-742E-82862E5D11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0"/>
            <a:ext cx="6095999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8658A-BF16-49A9-0BF8-3A3AAEC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5562600" cy="941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7E1CE-E46A-8611-D137-3A103E47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714500"/>
            <a:ext cx="5562602" cy="23512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91C4795-D752-378C-9C45-6D1E9DD2336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C62D30-F500-B75A-993D-6B1762E4C2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83D2BD6-7C16-3446-11F9-92CCDA583B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77297"/>
            <a:ext cx="1737800" cy="23256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BA8907-C0F0-3F88-0056-6A7F5A535035}"/>
              </a:ext>
            </a:extLst>
          </p:cNvPr>
          <p:cNvCxnSpPr/>
          <p:nvPr userDrawn="1"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5F03ED-F519-1BEF-EE13-BCE4C94DC91B}"/>
              </a:ext>
            </a:extLst>
          </p:cNvPr>
          <p:cNvCxnSpPr/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008B89-CFC3-9C39-6902-F38AC6FC9617}"/>
              </a:ext>
            </a:extLst>
          </p:cNvPr>
          <p:cNvCxnSpPr/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59108F-B762-CEC3-A1EA-7C66F9510349}"/>
              </a:ext>
            </a:extLst>
          </p:cNvPr>
          <p:cNvCxnSpPr/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56658E-869E-B3D3-6516-88980CCA6BDC}"/>
              </a:ext>
            </a:extLst>
          </p:cNvPr>
          <p:cNvCxnSpPr/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704225-5014-FC57-8436-6487A4090270}"/>
              </a:ext>
            </a:extLst>
          </p:cNvPr>
          <p:cNvCxnSpPr/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941EB1-9EE2-153C-1362-0345DC1E84A0}"/>
              </a:ext>
            </a:extLst>
          </p:cNvPr>
          <p:cNvCxnSpPr/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13457F-C8FE-64AB-94F7-4B5BCF79CC3C}"/>
              </a:ext>
            </a:extLst>
          </p:cNvPr>
          <p:cNvCxnSpPr/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566F50-AD5F-D780-B050-EC7B9E39EF68}"/>
              </a:ext>
            </a:extLst>
          </p:cNvPr>
          <p:cNvCxnSpPr/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6BFD7C-26D1-89B6-54B5-A9A89562B319}"/>
              </a:ext>
            </a:extLst>
          </p:cNvPr>
          <p:cNvCxnSpPr/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59374B-11E0-9351-0B7B-E40A12C58614}"/>
              </a:ext>
            </a:extLst>
          </p:cNvPr>
          <p:cNvCxnSpPr/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9CAE30-DD24-753A-3731-D0A217EC4AD5}"/>
              </a:ext>
            </a:extLst>
          </p:cNvPr>
          <p:cNvCxnSpPr/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620747-0DE9-9235-1CA6-902C82B8D9FD}"/>
              </a:ext>
            </a:extLst>
          </p:cNvPr>
          <p:cNvCxnSpPr/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ED02E4-2658-DA1F-DE42-34E77D450BB3}"/>
              </a:ext>
            </a:extLst>
          </p:cNvPr>
          <p:cNvCxnSpPr/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CBCF05-5D3D-A0F6-AB92-0C6A7D3F4E53}"/>
              </a:ext>
            </a:extLst>
          </p:cNvPr>
          <p:cNvCxnSpPr/>
          <p:nvPr userDrawn="1"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007198-507D-C09E-DF68-28602996A154}"/>
              </a:ext>
            </a:extLst>
          </p:cNvPr>
          <p:cNvCxnSpPr/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5660F3-F64E-451F-531F-B336E461615E}"/>
              </a:ext>
            </a:extLst>
          </p:cNvPr>
          <p:cNvCxnSpPr/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CFE2C1-4565-7AC1-E940-B13D80390E7F}"/>
              </a:ext>
            </a:extLst>
          </p:cNvPr>
          <p:cNvCxnSpPr/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B9E740-7FF4-6589-5F0B-ED3852C3B33F}"/>
              </a:ext>
            </a:extLst>
          </p:cNvPr>
          <p:cNvCxnSpPr/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8CDA3E-69BE-D0F4-24E3-A919A76AE31C}"/>
              </a:ext>
            </a:extLst>
          </p:cNvPr>
          <p:cNvCxnSpPr/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D3BD3AC-0215-CC98-3A93-1EFEAFB600E2}"/>
              </a:ext>
            </a:extLst>
          </p:cNvPr>
          <p:cNvCxnSpPr/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502E2F-1483-E41D-E858-3418358EEB93}"/>
              </a:ext>
            </a:extLst>
          </p:cNvPr>
          <p:cNvCxnSpPr/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DAE196-3F82-2EA8-1645-1F2C9D11D39E}"/>
              </a:ext>
            </a:extLst>
          </p:cNvPr>
          <p:cNvCxnSpPr/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1C621B-AA1C-82A9-2C59-8AC9491798F0}"/>
              </a:ext>
            </a:extLst>
          </p:cNvPr>
          <p:cNvCxnSpPr/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B60C4A-0CF5-02D3-236F-1E38C003A555}"/>
              </a:ext>
            </a:extLst>
          </p:cNvPr>
          <p:cNvCxnSpPr/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0BBE78-5C96-674E-0838-CFDB68628FDD}"/>
              </a:ext>
            </a:extLst>
          </p:cNvPr>
          <p:cNvCxnSpPr/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343F4B-A916-F2BA-15CC-068B7CD55403}"/>
              </a:ext>
            </a:extLst>
          </p:cNvPr>
          <p:cNvCxnSpPr/>
          <p:nvPr userDrawn="1"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0D82EF-B790-19B0-1C6A-B5E253DF9394}"/>
              </a:ext>
            </a:extLst>
          </p:cNvPr>
          <p:cNvCxnSpPr/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F2AE3EF-2DAD-C4F7-7C51-6A7BCD43AF48}"/>
              </a:ext>
            </a:extLst>
          </p:cNvPr>
          <p:cNvCxnSpPr/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BC8DB9-98C5-54B3-63AC-E3BA2EFE8873}"/>
              </a:ext>
            </a:extLst>
          </p:cNvPr>
          <p:cNvCxnSpPr/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8284266-5CC0-C513-9714-8169ECECBBB2}"/>
              </a:ext>
            </a:extLst>
          </p:cNvPr>
          <p:cNvCxnSpPr/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66A5364-3206-C377-5BEE-8A4BB9999438}"/>
              </a:ext>
            </a:extLst>
          </p:cNvPr>
          <p:cNvCxnSpPr/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EAF4D62-0CCE-91A6-FE0F-90B10F1F94F0}"/>
              </a:ext>
            </a:extLst>
          </p:cNvPr>
          <p:cNvCxnSpPr/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CDC4C27-B4FF-CC62-8592-EFEED4EDE2D1}"/>
              </a:ext>
            </a:extLst>
          </p:cNvPr>
          <p:cNvCxnSpPr/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1567B30-1382-FB4B-C5D6-FDC643E8A7FB}"/>
              </a:ext>
            </a:extLst>
          </p:cNvPr>
          <p:cNvCxnSpPr/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62A4D7-9570-6964-398D-7AF6F69155E5}"/>
              </a:ext>
            </a:extLst>
          </p:cNvPr>
          <p:cNvCxnSpPr/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EC864FF-F69E-2005-0576-4580C7416125}"/>
              </a:ext>
            </a:extLst>
          </p:cNvPr>
          <p:cNvCxnSpPr/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E96E290-1760-5155-00CB-E63A6018DB89}"/>
              </a:ext>
            </a:extLst>
          </p:cNvPr>
          <p:cNvCxnSpPr/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98B997-8756-872F-AD50-B574A7268F32}"/>
              </a:ext>
            </a:extLst>
          </p:cNvPr>
          <p:cNvCxnSpPr/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437213D-9824-FB6B-CC7B-CD4FA2674BB8}"/>
              </a:ext>
            </a:extLst>
          </p:cNvPr>
          <p:cNvCxnSpPr/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8FB041B-3EDC-5417-41CE-3EB952132B45}"/>
              </a:ext>
            </a:extLst>
          </p:cNvPr>
          <p:cNvCxnSpPr/>
          <p:nvPr userDrawn="1"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F8D70A-3DC6-FCF9-DBA7-89DADCCF1A50}"/>
              </a:ext>
            </a:extLst>
          </p:cNvPr>
          <p:cNvCxnSpPr/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F8920D-607C-0FB8-E5A9-D9E7A8747273}"/>
              </a:ext>
            </a:extLst>
          </p:cNvPr>
          <p:cNvCxnSpPr/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CF00D2-752F-37BE-8D24-F49423015EB2}"/>
              </a:ext>
            </a:extLst>
          </p:cNvPr>
          <p:cNvCxnSpPr/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BD62C4B-5EFD-FEDF-5EAA-F248FD8DF6E7}"/>
              </a:ext>
            </a:extLst>
          </p:cNvPr>
          <p:cNvCxnSpPr/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250ABB1-2BE8-629D-64BD-0746B66767D9}"/>
              </a:ext>
            </a:extLst>
          </p:cNvPr>
          <p:cNvCxnSpPr/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EA8E149-11A0-7624-B6B3-348DF8ED907C}"/>
              </a:ext>
            </a:extLst>
          </p:cNvPr>
          <p:cNvCxnSpPr/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9F947AF-103D-D915-D995-FC5EA93AFD4F}"/>
              </a:ext>
            </a:extLst>
          </p:cNvPr>
          <p:cNvCxnSpPr/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7CE29EF-4CDE-8565-82DE-D73FF926E994}"/>
              </a:ext>
            </a:extLst>
          </p:cNvPr>
          <p:cNvCxnSpPr/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D52A3E-E2FF-2D89-E268-0CE2EAC6BFA9}"/>
              </a:ext>
            </a:extLst>
          </p:cNvPr>
          <p:cNvCxnSpPr/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E54B4EB-AFB1-32F0-0CB6-68C3239500A5}"/>
              </a:ext>
            </a:extLst>
          </p:cNvPr>
          <p:cNvCxnSpPr/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D8DAFC0-E215-F4BC-27AA-8E82D48D8068}"/>
              </a:ext>
            </a:extLst>
          </p:cNvPr>
          <p:cNvCxnSpPr/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094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6CF82EA-60B9-E028-822A-435960F499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0824" y="0"/>
            <a:ext cx="8131176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8658A-BF16-49A9-0BF8-3A3AAEC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85750"/>
            <a:ext cx="3405188" cy="94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7E1CE-E46A-8611-D137-3A103E47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714500"/>
            <a:ext cx="3405188" cy="234642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208890-F5F7-7BFD-A5DF-C0FFB70FB25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2C5E88-462D-4BD6-807C-47ADF8389F3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74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BMS purple left w/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4B3E885-A815-53ED-C16C-E0307D85C2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0824" y="0"/>
            <a:ext cx="8131176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8658A-BF16-49A9-0BF8-3A3AAEC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85750"/>
            <a:ext cx="3405188" cy="941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7E1CE-E46A-8611-D137-3A103E47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714500"/>
            <a:ext cx="3405188" cy="234642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3956C59-34C4-5D1B-AA98-5A78B209C1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724C99-27A0-46E8-2F2D-F77BAB772FE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66B6C6D-9561-0DE4-1D3D-21178FB1D6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77297"/>
            <a:ext cx="1737800" cy="23256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DF1F4E-05BF-44CD-99D2-7CC57E0D1CE6}"/>
              </a:ext>
            </a:extLst>
          </p:cNvPr>
          <p:cNvCxnSpPr/>
          <p:nvPr userDrawn="1"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90DFEB-FB8A-4635-C161-DA33AB5B612B}"/>
              </a:ext>
            </a:extLst>
          </p:cNvPr>
          <p:cNvCxnSpPr/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44C8DB-142D-5A03-7CF3-D743834A0929}"/>
              </a:ext>
            </a:extLst>
          </p:cNvPr>
          <p:cNvCxnSpPr/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BE72D5-F999-063A-87EF-2F2C124AE446}"/>
              </a:ext>
            </a:extLst>
          </p:cNvPr>
          <p:cNvCxnSpPr/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C793E7-DAD3-876C-675B-197D642149B8}"/>
              </a:ext>
            </a:extLst>
          </p:cNvPr>
          <p:cNvCxnSpPr/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B4263F-3FBA-4384-5EC9-9F44A2CEE0F9}"/>
              </a:ext>
            </a:extLst>
          </p:cNvPr>
          <p:cNvCxnSpPr/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86797F-9385-15F4-D8EC-B4FDA46514E8}"/>
              </a:ext>
            </a:extLst>
          </p:cNvPr>
          <p:cNvCxnSpPr/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1FCDC5-37B6-2303-4CBC-3D1642CA953B}"/>
              </a:ext>
            </a:extLst>
          </p:cNvPr>
          <p:cNvCxnSpPr/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CD7A2F-60C5-B85E-3936-24367053039E}"/>
              </a:ext>
            </a:extLst>
          </p:cNvPr>
          <p:cNvCxnSpPr/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448D51B-9E03-E7E4-093F-AE15BA617990}"/>
              </a:ext>
            </a:extLst>
          </p:cNvPr>
          <p:cNvCxnSpPr/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F40B6C-1D0C-62A0-0162-0B05862A0E59}"/>
              </a:ext>
            </a:extLst>
          </p:cNvPr>
          <p:cNvCxnSpPr/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F096C1-2190-FE48-0CD6-820485A1ADE1}"/>
              </a:ext>
            </a:extLst>
          </p:cNvPr>
          <p:cNvCxnSpPr/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EDEE73-BD13-46BA-FB88-69D812E4E081}"/>
              </a:ext>
            </a:extLst>
          </p:cNvPr>
          <p:cNvCxnSpPr/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A3D833-E1BF-0AEE-6CEC-2D61800AFC84}"/>
              </a:ext>
            </a:extLst>
          </p:cNvPr>
          <p:cNvCxnSpPr/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66CFA5-D491-23AF-9B09-C160274EAD73}"/>
              </a:ext>
            </a:extLst>
          </p:cNvPr>
          <p:cNvCxnSpPr/>
          <p:nvPr userDrawn="1"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DDBBA2-BA26-01DF-43FA-EFD91A774F63}"/>
              </a:ext>
            </a:extLst>
          </p:cNvPr>
          <p:cNvCxnSpPr/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FC1A57-926B-8E3F-5CBA-7F7BCD2F33ED}"/>
              </a:ext>
            </a:extLst>
          </p:cNvPr>
          <p:cNvCxnSpPr/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BC8280-96F9-CA60-90BE-04D1E4EF693B}"/>
              </a:ext>
            </a:extLst>
          </p:cNvPr>
          <p:cNvCxnSpPr/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516B49-4996-A48D-F023-8347F56435F1}"/>
              </a:ext>
            </a:extLst>
          </p:cNvPr>
          <p:cNvCxnSpPr/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177BA0-5A29-AAA1-1FC6-011C184E6D9B}"/>
              </a:ext>
            </a:extLst>
          </p:cNvPr>
          <p:cNvCxnSpPr/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DAD8DF3-6EEB-CDFA-6EA0-195A50C2A739}"/>
              </a:ext>
            </a:extLst>
          </p:cNvPr>
          <p:cNvCxnSpPr/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BA8071A-E2F6-2AB7-0DEB-2F075FB8090D}"/>
              </a:ext>
            </a:extLst>
          </p:cNvPr>
          <p:cNvCxnSpPr/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191E36-0F44-882D-B6EF-C64465FBA5F7}"/>
              </a:ext>
            </a:extLst>
          </p:cNvPr>
          <p:cNvCxnSpPr/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B6A044-7C29-2298-5F15-CEA87549217F}"/>
              </a:ext>
            </a:extLst>
          </p:cNvPr>
          <p:cNvCxnSpPr/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3DE93C-B287-761F-49C3-CF904228C843}"/>
              </a:ext>
            </a:extLst>
          </p:cNvPr>
          <p:cNvCxnSpPr/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7AE0F25-C9B8-133D-AAE4-40DD79F6EFB8}"/>
              </a:ext>
            </a:extLst>
          </p:cNvPr>
          <p:cNvCxnSpPr/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64BA26-77B3-F3DD-4525-1F3896402813}"/>
              </a:ext>
            </a:extLst>
          </p:cNvPr>
          <p:cNvCxnSpPr/>
          <p:nvPr userDrawn="1"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92564A-D953-5903-6C49-8C07F4D83BC3}"/>
              </a:ext>
            </a:extLst>
          </p:cNvPr>
          <p:cNvCxnSpPr/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5FFD9B-F454-DAAB-95DC-94C6B6F94639}"/>
              </a:ext>
            </a:extLst>
          </p:cNvPr>
          <p:cNvCxnSpPr/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6E02683-3078-E5C1-D456-D85ACEFE95FC}"/>
              </a:ext>
            </a:extLst>
          </p:cNvPr>
          <p:cNvCxnSpPr/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8AD7545-CABE-01EF-9AED-33521AD229EB}"/>
              </a:ext>
            </a:extLst>
          </p:cNvPr>
          <p:cNvCxnSpPr/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C4E2F9-A10F-B877-9AE0-003C531A8FE1}"/>
              </a:ext>
            </a:extLst>
          </p:cNvPr>
          <p:cNvCxnSpPr/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02A1FE8-76A9-3ED0-C1F4-463BCB716656}"/>
              </a:ext>
            </a:extLst>
          </p:cNvPr>
          <p:cNvCxnSpPr/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9A40F76-95B4-CEB0-536C-C2F4B15C3959}"/>
              </a:ext>
            </a:extLst>
          </p:cNvPr>
          <p:cNvCxnSpPr/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CBEE563-9B01-1592-5FE6-6D8A45623DAC}"/>
              </a:ext>
            </a:extLst>
          </p:cNvPr>
          <p:cNvCxnSpPr/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7E85499-AD35-54A6-C274-14E066497245}"/>
              </a:ext>
            </a:extLst>
          </p:cNvPr>
          <p:cNvCxnSpPr/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1979CDE-F95A-A428-A891-F42ED9FBE98B}"/>
              </a:ext>
            </a:extLst>
          </p:cNvPr>
          <p:cNvCxnSpPr/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DFF380-4E07-5F6D-E6D7-04369B93B621}"/>
              </a:ext>
            </a:extLst>
          </p:cNvPr>
          <p:cNvCxnSpPr/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31F2633-C301-5A48-DE18-EFD277EFA13D}"/>
              </a:ext>
            </a:extLst>
          </p:cNvPr>
          <p:cNvCxnSpPr/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40B4590-039E-83DD-EFD5-F44CF8C2F5E9}"/>
              </a:ext>
            </a:extLst>
          </p:cNvPr>
          <p:cNvCxnSpPr/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686CD0-A8F9-94CA-8CCF-2F524A6250F6}"/>
              </a:ext>
            </a:extLst>
          </p:cNvPr>
          <p:cNvCxnSpPr/>
          <p:nvPr userDrawn="1"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63FE1A-335D-6D58-4F08-F40BCFC4A555}"/>
              </a:ext>
            </a:extLst>
          </p:cNvPr>
          <p:cNvCxnSpPr/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EC56A6F-4B3B-8030-CBF9-E2AAEF5B7029}"/>
              </a:ext>
            </a:extLst>
          </p:cNvPr>
          <p:cNvCxnSpPr/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1AB489-0AAC-5A0B-2BE2-920BE8F627B1}"/>
              </a:ext>
            </a:extLst>
          </p:cNvPr>
          <p:cNvCxnSpPr/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285F90D-A77E-EAB3-5E47-5617FBAD6389}"/>
              </a:ext>
            </a:extLst>
          </p:cNvPr>
          <p:cNvCxnSpPr/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0E9C13-0E5A-2BA1-59A6-8F0DF3098896}"/>
              </a:ext>
            </a:extLst>
          </p:cNvPr>
          <p:cNvCxnSpPr/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32075F-D8E5-D68F-027C-27A10E27C7A2}"/>
              </a:ext>
            </a:extLst>
          </p:cNvPr>
          <p:cNvCxnSpPr/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846813-D5F8-F1BC-75F6-3207018E9F2E}"/>
              </a:ext>
            </a:extLst>
          </p:cNvPr>
          <p:cNvCxnSpPr/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95172D-3546-591E-C5D3-EAC69D124F1D}"/>
              </a:ext>
            </a:extLst>
          </p:cNvPr>
          <p:cNvCxnSpPr/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95E62B7-4606-F94F-8F75-F3FE58B1F6A4}"/>
              </a:ext>
            </a:extLst>
          </p:cNvPr>
          <p:cNvCxnSpPr/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E68B171-DF61-A13A-F5BC-CA0A85296F74}"/>
              </a:ext>
            </a:extLst>
          </p:cNvPr>
          <p:cNvCxnSpPr/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61ADB9-79D9-7F2F-DFE4-6B27DD24578F}"/>
              </a:ext>
            </a:extLst>
          </p:cNvPr>
          <p:cNvCxnSpPr/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438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segments slide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BE2CA9DB-ED35-C5F5-2F5E-ABFC3B12B18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14284" y="0"/>
            <a:ext cx="4066504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9CE5F7-BAD7-D9E4-877B-0D6C3CE72DAE}"/>
              </a:ext>
            </a:extLst>
          </p:cNvPr>
          <p:cNvSpPr/>
          <p:nvPr userDrawn="1"/>
        </p:nvSpPr>
        <p:spPr>
          <a:xfrm>
            <a:off x="0" y="2273300"/>
            <a:ext cx="4051300" cy="4584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BE9A2C-2A71-A5FA-52CE-68FDBB282A3F}"/>
              </a:ext>
            </a:extLst>
          </p:cNvPr>
          <p:cNvSpPr/>
          <p:nvPr/>
        </p:nvSpPr>
        <p:spPr>
          <a:xfrm>
            <a:off x="4064000" y="2273300"/>
            <a:ext cx="4064000" cy="4584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69FA6-0B7F-11BC-4214-17078504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7378700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D22DD-C5FF-0A07-4D18-868E446200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85974-3758-C7FE-9033-DA9DD0EC71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19663B-03BB-C810-56C7-449E68543BF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1000" y="3111500"/>
            <a:ext cx="3302000" cy="25726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E20EA4A-D525-3BD5-4791-5C37EA19A6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57700" y="3111500"/>
            <a:ext cx="3302000" cy="260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AD66232-0249-B037-44F0-945A38C1A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77297"/>
            <a:ext cx="1737800" cy="2325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69E5CA-34D1-EFCA-D5BE-8D22AA27E6BE}"/>
              </a:ext>
            </a:extLst>
          </p:cNvPr>
          <p:cNvCxnSpPr/>
          <p:nvPr userDrawn="1"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CF1632-5803-4A8E-4C14-39C4777E8D6A}"/>
              </a:ext>
            </a:extLst>
          </p:cNvPr>
          <p:cNvCxnSpPr/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95B805-D8BF-2661-A28C-882693CC5F12}"/>
              </a:ext>
            </a:extLst>
          </p:cNvPr>
          <p:cNvCxnSpPr/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FA52DE-5CC6-D1EF-72CC-CE0919068C33}"/>
              </a:ext>
            </a:extLst>
          </p:cNvPr>
          <p:cNvCxnSpPr/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EAF4C7-E9C8-263B-E522-781C9F9A9B00}"/>
              </a:ext>
            </a:extLst>
          </p:cNvPr>
          <p:cNvCxnSpPr/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A15E80-8177-F563-9D20-A1B7260DB4FA}"/>
              </a:ext>
            </a:extLst>
          </p:cNvPr>
          <p:cNvCxnSpPr/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B29EEC-0781-3751-17AE-560F29FE58A3}"/>
              </a:ext>
            </a:extLst>
          </p:cNvPr>
          <p:cNvCxnSpPr/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2CD813-2B4A-75A5-7EC5-9277A1D747B5}"/>
              </a:ext>
            </a:extLst>
          </p:cNvPr>
          <p:cNvCxnSpPr/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080C86-F2CB-423C-AC5F-0A85D7B2B994}"/>
              </a:ext>
            </a:extLst>
          </p:cNvPr>
          <p:cNvCxnSpPr/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232F19B-5EF0-3298-FB5B-9B34A11BD70E}"/>
              </a:ext>
            </a:extLst>
          </p:cNvPr>
          <p:cNvCxnSpPr/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F90E7F-73D0-F1AF-30B6-C95610DBBC46}"/>
              </a:ext>
            </a:extLst>
          </p:cNvPr>
          <p:cNvCxnSpPr/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F57077-2941-F033-A49D-C550DF210197}"/>
              </a:ext>
            </a:extLst>
          </p:cNvPr>
          <p:cNvCxnSpPr/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A6E3426-0BEF-E624-FB72-5AC9F9D50528}"/>
              </a:ext>
            </a:extLst>
          </p:cNvPr>
          <p:cNvCxnSpPr/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7E9869-B5BE-DAAB-0280-4F449C881099}"/>
              </a:ext>
            </a:extLst>
          </p:cNvPr>
          <p:cNvCxnSpPr/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621210-8459-7E6D-A4E6-3F5176753E9A}"/>
              </a:ext>
            </a:extLst>
          </p:cNvPr>
          <p:cNvCxnSpPr/>
          <p:nvPr userDrawn="1"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C1626D-D22C-D83D-B4F6-CA7967934B39}"/>
              </a:ext>
            </a:extLst>
          </p:cNvPr>
          <p:cNvCxnSpPr/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F75885-316A-D86F-9302-2C0061E6FCA2}"/>
              </a:ext>
            </a:extLst>
          </p:cNvPr>
          <p:cNvCxnSpPr/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AA50FF-AD14-B101-6C8F-CDB8239DCF88}"/>
              </a:ext>
            </a:extLst>
          </p:cNvPr>
          <p:cNvCxnSpPr/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987707-57AB-48DC-2EBC-46FEED0150D1}"/>
              </a:ext>
            </a:extLst>
          </p:cNvPr>
          <p:cNvCxnSpPr/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17582B-EC46-F85B-C585-C3497C91D688}"/>
              </a:ext>
            </a:extLst>
          </p:cNvPr>
          <p:cNvCxnSpPr/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E8BD04-29E4-A827-374B-95F23FD0DD83}"/>
              </a:ext>
            </a:extLst>
          </p:cNvPr>
          <p:cNvCxnSpPr/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151FABC-87CD-336B-2D48-40A47AE02A98}"/>
              </a:ext>
            </a:extLst>
          </p:cNvPr>
          <p:cNvCxnSpPr/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05F11C-DC38-F338-D766-309056A2036C}"/>
              </a:ext>
            </a:extLst>
          </p:cNvPr>
          <p:cNvCxnSpPr/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05ADD3-6618-5CCA-A70D-26BAA9D9526B}"/>
              </a:ext>
            </a:extLst>
          </p:cNvPr>
          <p:cNvCxnSpPr/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09217B-DD39-946D-08D1-9CF86D091726}"/>
              </a:ext>
            </a:extLst>
          </p:cNvPr>
          <p:cNvCxnSpPr/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A60E2E1-4649-1BD9-9AC2-01E548CF7A6F}"/>
              </a:ext>
            </a:extLst>
          </p:cNvPr>
          <p:cNvCxnSpPr/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4BADD6A-5893-1AEA-4263-6EFDDB03E65E}"/>
              </a:ext>
            </a:extLst>
          </p:cNvPr>
          <p:cNvCxnSpPr/>
          <p:nvPr userDrawn="1"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4446A9-2A5C-E69D-BF5F-FF18FADEBDB7}"/>
              </a:ext>
            </a:extLst>
          </p:cNvPr>
          <p:cNvCxnSpPr/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4BBD3DF-E7D3-EE1E-880D-5246771D95C7}"/>
              </a:ext>
            </a:extLst>
          </p:cNvPr>
          <p:cNvCxnSpPr/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86A73C-43ED-5B3E-D52F-9CCFD6797FDB}"/>
              </a:ext>
            </a:extLst>
          </p:cNvPr>
          <p:cNvCxnSpPr/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38D3611-A31B-4418-AEFB-2D89B8EC59FF}"/>
              </a:ext>
            </a:extLst>
          </p:cNvPr>
          <p:cNvCxnSpPr/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3D5CF1-7A5C-20D4-DCF5-6132E9D63B6E}"/>
              </a:ext>
            </a:extLst>
          </p:cNvPr>
          <p:cNvCxnSpPr/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EACD5B-52EB-5D4F-8B5C-3C8D393C2773}"/>
              </a:ext>
            </a:extLst>
          </p:cNvPr>
          <p:cNvCxnSpPr/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71D0D9-A23C-A033-74E4-4154C3BB7C22}"/>
              </a:ext>
            </a:extLst>
          </p:cNvPr>
          <p:cNvCxnSpPr/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1622936-754B-6AC4-3925-3C5F0381A792}"/>
              </a:ext>
            </a:extLst>
          </p:cNvPr>
          <p:cNvCxnSpPr/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F8783B8-DD03-55EB-1411-81646E8A76EB}"/>
              </a:ext>
            </a:extLst>
          </p:cNvPr>
          <p:cNvCxnSpPr/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C0F1362-1C9C-A802-C802-C4571ED49B55}"/>
              </a:ext>
            </a:extLst>
          </p:cNvPr>
          <p:cNvCxnSpPr/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F2620D-64CD-C9B7-CAAC-BCF11EC3D02D}"/>
              </a:ext>
            </a:extLst>
          </p:cNvPr>
          <p:cNvCxnSpPr/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3211D0C-C983-AE70-B909-C05406F455EC}"/>
              </a:ext>
            </a:extLst>
          </p:cNvPr>
          <p:cNvCxnSpPr/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74DDA5-987D-5358-2FA4-8898C8439353}"/>
              </a:ext>
            </a:extLst>
          </p:cNvPr>
          <p:cNvCxnSpPr/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16EAAA-C08D-9F76-B5C5-D6C59183DE65}"/>
              </a:ext>
            </a:extLst>
          </p:cNvPr>
          <p:cNvCxnSpPr/>
          <p:nvPr userDrawn="1"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26BD90E-3DBD-1978-93A6-458B784CDE25}"/>
              </a:ext>
            </a:extLst>
          </p:cNvPr>
          <p:cNvCxnSpPr/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4B9AE6-3CE4-A0F6-DD57-C174104EBEC3}"/>
              </a:ext>
            </a:extLst>
          </p:cNvPr>
          <p:cNvCxnSpPr/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014494-AFBB-CABD-2D50-67F8E5A153EC}"/>
              </a:ext>
            </a:extLst>
          </p:cNvPr>
          <p:cNvCxnSpPr/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FED834A-A30C-1DE5-0C9B-8DAE290FEA58}"/>
              </a:ext>
            </a:extLst>
          </p:cNvPr>
          <p:cNvCxnSpPr/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38E9DF-E14A-133C-FDEF-197F10B0A040}"/>
              </a:ext>
            </a:extLst>
          </p:cNvPr>
          <p:cNvCxnSpPr/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4BD4291-34B9-4F83-A8DF-E01EDDCB90AD}"/>
              </a:ext>
            </a:extLst>
          </p:cNvPr>
          <p:cNvCxnSpPr/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0931D09-AA46-91C7-275C-380D3CA2D4FF}"/>
              </a:ext>
            </a:extLst>
          </p:cNvPr>
          <p:cNvCxnSpPr/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0631ADC-8A0D-E95D-8A5C-31D9A1D2103D}"/>
              </a:ext>
            </a:extLst>
          </p:cNvPr>
          <p:cNvCxnSpPr/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9A016C7-763E-EAC6-4761-3A9E4B866D73}"/>
              </a:ext>
            </a:extLst>
          </p:cNvPr>
          <p:cNvCxnSpPr/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693493-7037-6215-6587-359061C7831B}"/>
              </a:ext>
            </a:extLst>
          </p:cNvPr>
          <p:cNvCxnSpPr/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5BA4795-0548-D393-68C8-488B162B4789}"/>
              </a:ext>
            </a:extLst>
          </p:cNvPr>
          <p:cNvCxnSpPr/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663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A395F9A-A7E8-8A52-BF80-428BC32FEB6E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8658A-BF16-49A9-0BF8-3A3AAEC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5562600" cy="94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7E1CE-E46A-8611-D137-3A103E47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714500"/>
            <a:ext cx="5562602" cy="23512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8656BC3-AEB4-CAB1-3E23-5A760BE7F3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CC3BF1-FE45-5994-82DC-3E3111CCBD5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C1E5193C-9A0E-3366-71ED-85FEC28575A1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42925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segment slid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23430A-D159-D298-8AD0-9CC4EFA5FF56}"/>
              </a:ext>
            </a:extLst>
          </p:cNvPr>
          <p:cNvSpPr/>
          <p:nvPr userDrawn="1"/>
        </p:nvSpPr>
        <p:spPr>
          <a:xfrm>
            <a:off x="6096000" y="0"/>
            <a:ext cx="6096000" cy="46322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D4700D-153E-52F7-8DC8-9C88DBDEAB2D}"/>
              </a:ext>
            </a:extLst>
          </p:cNvPr>
          <p:cNvSpPr/>
          <p:nvPr userDrawn="1"/>
        </p:nvSpPr>
        <p:spPr>
          <a:xfrm>
            <a:off x="6096000" y="4533900"/>
            <a:ext cx="6096000" cy="232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8658A-BF16-49A9-0BF8-3A3AAEC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285750"/>
            <a:ext cx="5562602" cy="94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7E1CE-E46A-8611-D137-3A103E47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714500"/>
            <a:ext cx="5562602" cy="23512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C62CA8-896A-6BBA-B065-FB22D26B3D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12943" y="4964804"/>
            <a:ext cx="2570033" cy="1231106"/>
          </a:xfrm>
          <a:prstGeom prst="rect">
            <a:avLst/>
          </a:prstGeom>
        </p:spPr>
        <p:txBody>
          <a:bodyPr/>
          <a:lstStyle>
            <a:lvl1pPr algn="r"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4A6A5035-3751-3842-7474-4FB035A360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130836" y="5344908"/>
            <a:ext cx="2174169" cy="4708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81F364B-EDD2-9168-B08A-BF62A0C6A8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096000" y="0"/>
            <a:ext cx="6096000" cy="4533900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8596F42-7506-6CFE-FB02-66DC79C3EC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0703937-F1DB-7EF6-41BA-76766E15930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CDBA47C1-F2D6-7882-7ED5-E42773388D6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125360" y="1651396"/>
            <a:ext cx="2570033" cy="1231106"/>
          </a:xfrm>
          <a:prstGeom prst="rect">
            <a:avLst/>
          </a:prstGeom>
        </p:spPr>
        <p:txBody>
          <a:bodyPr/>
          <a:lstStyle>
            <a:lvl1pPr algn="ctr">
              <a:defRPr sz="8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782705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gment slid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4700D-153E-52F7-8DC8-9C88DBDEAB2D}"/>
              </a:ext>
            </a:extLst>
          </p:cNvPr>
          <p:cNvSpPr/>
          <p:nvPr userDrawn="1"/>
        </p:nvSpPr>
        <p:spPr>
          <a:xfrm>
            <a:off x="6096000" y="3429000"/>
            <a:ext cx="6096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8658A-BF16-49A9-0BF8-3A3AAEC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285750"/>
            <a:ext cx="5562602" cy="94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C62CA8-896A-6BBA-B065-FB22D26B3D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636162" y="4199137"/>
            <a:ext cx="2336394" cy="1231106"/>
          </a:xfrm>
          <a:prstGeom prst="rect">
            <a:avLst/>
          </a:prstGeom>
        </p:spPr>
        <p:txBody>
          <a:bodyPr/>
          <a:lstStyle>
            <a:lvl1pPr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70EA790-CC49-539C-89E3-A990F8DA19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94183" y="5269186"/>
            <a:ext cx="2174169" cy="4708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4A6A5035-3751-3842-7474-4FB035A360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636162" y="5269186"/>
            <a:ext cx="2174169" cy="4708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EC9049F6-08A7-4BF9-A064-1CED95C4F50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494183" y="4199137"/>
            <a:ext cx="2336394" cy="1231106"/>
          </a:xfrm>
          <a:prstGeom prst="rect">
            <a:avLst/>
          </a:prstGeom>
        </p:spPr>
        <p:txBody>
          <a:bodyPr/>
          <a:lstStyle>
            <a:lvl1pPr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1B3D35-6A58-E453-F15C-63E285039C7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50DC01-21E1-C554-9651-2C0FA9872F8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1A7B87-A9D0-0BD8-80F7-1740AF6575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80998" y="1714500"/>
            <a:ext cx="5562600" cy="2308324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167980-2255-B288-078A-3CED3E0126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96000" cy="3429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56593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segments slide w/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icture Placeholder 70">
            <a:extLst>
              <a:ext uri="{FF2B5EF4-FFF2-40B4-BE49-F238E27FC236}">
                <a16:creationId xmlns:a16="http://schemas.microsoft.com/office/drawing/2014/main" id="{2AD88CEF-9503-A182-9450-F49B3428E6B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62" y="3432175"/>
            <a:ext cx="4054821" cy="3432175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6DD853D3-3DD5-798D-0DC1-F433BC4004B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-3175"/>
            <a:ext cx="6100763" cy="3432175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ED681C-BCB7-477D-22E1-0D122C6F7084}"/>
              </a:ext>
            </a:extLst>
          </p:cNvPr>
          <p:cNvSpPr/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8658A-BF16-49A9-0BF8-3A3AAEC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285750"/>
            <a:ext cx="5562602" cy="941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C62CA8-896A-6BBA-B065-FB22D26B3D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282419" y="3950542"/>
            <a:ext cx="2336394" cy="1231106"/>
          </a:xfrm>
          <a:prstGeom prst="rect">
            <a:avLst/>
          </a:prstGeom>
        </p:spPr>
        <p:txBody>
          <a:bodyPr/>
          <a:lstStyle>
            <a:lvl1pPr>
              <a:defRPr sz="8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70EA790-CC49-539C-89E3-A990F8DA19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18322" y="5143500"/>
            <a:ext cx="2174169" cy="5539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4A6A5035-3751-3842-7474-4FB035A360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82419" y="5143500"/>
            <a:ext cx="2174169" cy="5539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EC9049F6-08A7-4BF9-A064-1CED95C4F50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818322" y="3950542"/>
            <a:ext cx="2336394" cy="1231106"/>
          </a:xfrm>
          <a:prstGeom prst="rect">
            <a:avLst/>
          </a:prstGeom>
        </p:spPr>
        <p:txBody>
          <a:bodyPr/>
          <a:lstStyle>
            <a:lvl1pPr>
              <a:defRPr sz="8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B68A55-C63C-748D-4F91-0042A8D40A1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5A36E9-FE2C-BD9E-677C-9C0218A7814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4BC121-C995-F6DE-B1B5-C8D87253E1DF}"/>
              </a:ext>
            </a:extLst>
          </p:cNvPr>
          <p:cNvCxnSpPr/>
          <p:nvPr userDrawn="1"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B99142-B139-4A0F-B768-1FF45436E086}"/>
              </a:ext>
            </a:extLst>
          </p:cNvPr>
          <p:cNvCxnSpPr/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D8D44A-C10F-4A2E-4333-BE8028D536EC}"/>
              </a:ext>
            </a:extLst>
          </p:cNvPr>
          <p:cNvCxnSpPr/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DEAA45-6B90-D3DE-CC81-2E1C2A1B1126}"/>
              </a:ext>
            </a:extLst>
          </p:cNvPr>
          <p:cNvCxnSpPr/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99FE73-9EF9-1AA8-9D12-91C1F69D8559}"/>
              </a:ext>
            </a:extLst>
          </p:cNvPr>
          <p:cNvCxnSpPr/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46B670-6631-4502-C781-DD9E91CD8F27}"/>
              </a:ext>
            </a:extLst>
          </p:cNvPr>
          <p:cNvCxnSpPr/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A0A52A-E77C-89CE-C465-EF716535AC5C}"/>
              </a:ext>
            </a:extLst>
          </p:cNvPr>
          <p:cNvCxnSpPr/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C3F53A-C5DC-0E6A-688C-FA8280EAEEA3}"/>
              </a:ext>
            </a:extLst>
          </p:cNvPr>
          <p:cNvCxnSpPr/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1676C6-0C8F-9278-D67E-E7CE859375E0}"/>
              </a:ext>
            </a:extLst>
          </p:cNvPr>
          <p:cNvCxnSpPr/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D323BF-2C12-730D-1E19-E1E5DA787069}"/>
              </a:ext>
            </a:extLst>
          </p:cNvPr>
          <p:cNvCxnSpPr/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ACC9F8-8789-A03C-5D93-E86CA4DF792F}"/>
              </a:ext>
            </a:extLst>
          </p:cNvPr>
          <p:cNvCxnSpPr/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4A404A-53F6-D08E-19CD-7F8D6B8D63D6}"/>
              </a:ext>
            </a:extLst>
          </p:cNvPr>
          <p:cNvCxnSpPr/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309BC6-4316-523A-6677-A0EAE89CC764}"/>
              </a:ext>
            </a:extLst>
          </p:cNvPr>
          <p:cNvCxnSpPr/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034324-CA79-2912-B472-2E6F8E415CC2}"/>
              </a:ext>
            </a:extLst>
          </p:cNvPr>
          <p:cNvCxnSpPr/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A77E1E-8661-ED65-B9A1-580985838067}"/>
              </a:ext>
            </a:extLst>
          </p:cNvPr>
          <p:cNvCxnSpPr/>
          <p:nvPr userDrawn="1"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D5F9E9-410B-D733-DB39-9D826789F3C8}"/>
              </a:ext>
            </a:extLst>
          </p:cNvPr>
          <p:cNvCxnSpPr/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8C2C91-BC17-108E-AB69-A14E70A20C7D}"/>
              </a:ext>
            </a:extLst>
          </p:cNvPr>
          <p:cNvCxnSpPr/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105692C-ADEC-BA8D-A98B-4D6AB0559A6C}"/>
              </a:ext>
            </a:extLst>
          </p:cNvPr>
          <p:cNvCxnSpPr/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1B6981-2810-6414-53A5-AD024F8F8E22}"/>
              </a:ext>
            </a:extLst>
          </p:cNvPr>
          <p:cNvCxnSpPr/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3CCB61-51FB-DA1C-215D-A2E8B5DCDBF4}"/>
              </a:ext>
            </a:extLst>
          </p:cNvPr>
          <p:cNvCxnSpPr/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E5616B-6AD1-F5F3-A1A3-F77755C3A08C}"/>
              </a:ext>
            </a:extLst>
          </p:cNvPr>
          <p:cNvCxnSpPr/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AAD72F-8986-156F-5639-FD9FC9FADC0E}"/>
              </a:ext>
            </a:extLst>
          </p:cNvPr>
          <p:cNvCxnSpPr/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E15151-6F9C-A0FD-2BB2-1955BF4E59FC}"/>
              </a:ext>
            </a:extLst>
          </p:cNvPr>
          <p:cNvCxnSpPr/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8ADF21-5B5B-4C5E-DFBE-DAC9A732ECA2}"/>
              </a:ext>
            </a:extLst>
          </p:cNvPr>
          <p:cNvCxnSpPr/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D679E17-D468-A868-E33E-C21919658AC9}"/>
              </a:ext>
            </a:extLst>
          </p:cNvPr>
          <p:cNvCxnSpPr/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F034DC-998F-ED67-7978-57E539AFF2F6}"/>
              </a:ext>
            </a:extLst>
          </p:cNvPr>
          <p:cNvCxnSpPr/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A4313BA-56AB-E011-D70E-B3AF5C84CE9A}"/>
              </a:ext>
            </a:extLst>
          </p:cNvPr>
          <p:cNvCxnSpPr/>
          <p:nvPr userDrawn="1"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110CF5-540D-BB3C-87CE-CD943D662AB0}"/>
              </a:ext>
            </a:extLst>
          </p:cNvPr>
          <p:cNvCxnSpPr/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DEB2AC8-BA96-C855-665B-02DC25BBBC18}"/>
              </a:ext>
            </a:extLst>
          </p:cNvPr>
          <p:cNvCxnSpPr/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5CE892-39C4-1188-4916-3790439D3325}"/>
              </a:ext>
            </a:extLst>
          </p:cNvPr>
          <p:cNvCxnSpPr/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61E01A1-1BB9-F8B6-1471-560D387A3795}"/>
              </a:ext>
            </a:extLst>
          </p:cNvPr>
          <p:cNvCxnSpPr/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1945B6D-50EE-2EFB-458B-655E93577CF4}"/>
              </a:ext>
            </a:extLst>
          </p:cNvPr>
          <p:cNvCxnSpPr/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37F2B14-1E28-8F6D-82FE-EBDA03F482B4}"/>
              </a:ext>
            </a:extLst>
          </p:cNvPr>
          <p:cNvCxnSpPr/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467B1F6-20F2-A109-ADD6-3B5A65EC384A}"/>
              </a:ext>
            </a:extLst>
          </p:cNvPr>
          <p:cNvCxnSpPr/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26169C6-D432-F3F4-DFFA-F38AE98E5D6E}"/>
              </a:ext>
            </a:extLst>
          </p:cNvPr>
          <p:cNvCxnSpPr/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4572C1-4FF6-E70E-3D4D-0C5678D29619}"/>
              </a:ext>
            </a:extLst>
          </p:cNvPr>
          <p:cNvCxnSpPr/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91C5157-EBCF-4677-2F9B-021B7C2757B1}"/>
              </a:ext>
            </a:extLst>
          </p:cNvPr>
          <p:cNvCxnSpPr/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4890951-F2A1-AB51-AF3C-E375B83C54C7}"/>
              </a:ext>
            </a:extLst>
          </p:cNvPr>
          <p:cNvCxnSpPr/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92A3944-28AA-E244-A606-3CF10B84D894}"/>
              </a:ext>
            </a:extLst>
          </p:cNvPr>
          <p:cNvCxnSpPr/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C904810-19ED-4D82-E455-A21B1ACB8543}"/>
              </a:ext>
            </a:extLst>
          </p:cNvPr>
          <p:cNvCxnSpPr/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78B7FD9-D3EA-285B-0D8E-790C31359802}"/>
              </a:ext>
            </a:extLst>
          </p:cNvPr>
          <p:cNvCxnSpPr/>
          <p:nvPr userDrawn="1"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C8F5A84-9B21-B874-256D-5EB598AAE699}"/>
              </a:ext>
            </a:extLst>
          </p:cNvPr>
          <p:cNvCxnSpPr/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2DEF962-4296-122B-B9AB-2031C04C9753}"/>
              </a:ext>
            </a:extLst>
          </p:cNvPr>
          <p:cNvCxnSpPr/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5224BEF-6326-39EB-819C-3EEC799A72B1}"/>
              </a:ext>
            </a:extLst>
          </p:cNvPr>
          <p:cNvCxnSpPr/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D6ACB7-4EF9-F681-F065-4BC3D3501102}"/>
              </a:ext>
            </a:extLst>
          </p:cNvPr>
          <p:cNvCxnSpPr/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EE0D57-E2BC-AEC6-0BFF-66F8857A3C8D}"/>
              </a:ext>
            </a:extLst>
          </p:cNvPr>
          <p:cNvCxnSpPr/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725D937-40C6-EFC5-DC91-EF384C7AD4AC}"/>
              </a:ext>
            </a:extLst>
          </p:cNvPr>
          <p:cNvCxnSpPr/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6CE50D-762C-A911-4AB6-025B0142ADCC}"/>
              </a:ext>
            </a:extLst>
          </p:cNvPr>
          <p:cNvCxnSpPr/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AFC4D1-D4C7-242F-B9F6-F6842232EB0F}"/>
              </a:ext>
            </a:extLst>
          </p:cNvPr>
          <p:cNvCxnSpPr/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011A18-EC93-8A21-2EE3-B4AA762E39DA}"/>
              </a:ext>
            </a:extLst>
          </p:cNvPr>
          <p:cNvCxnSpPr/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A4D1E3-FEA7-50A8-3AB0-1FAC5F90A295}"/>
              </a:ext>
            </a:extLst>
          </p:cNvPr>
          <p:cNvCxnSpPr/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C4A6EB-27C7-E911-5E6B-813CC305DF6B}"/>
              </a:ext>
            </a:extLst>
          </p:cNvPr>
          <p:cNvCxnSpPr/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5835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segm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41D5E4C-24F2-6B9C-0840-37674328445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86785" y="-3175"/>
            <a:ext cx="8109977" cy="3432175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FFCD9B-D9F5-6C09-9775-3F35287B4953}"/>
              </a:ext>
            </a:extLst>
          </p:cNvPr>
          <p:cNvSpPr/>
          <p:nvPr/>
        </p:nvSpPr>
        <p:spPr>
          <a:xfrm>
            <a:off x="4054822" y="3429000"/>
            <a:ext cx="4055508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ED681C-BCB7-477D-22E1-0D122C6F7084}"/>
              </a:ext>
            </a:extLst>
          </p:cNvPr>
          <p:cNvSpPr/>
          <p:nvPr userDrawn="1"/>
        </p:nvSpPr>
        <p:spPr>
          <a:xfrm>
            <a:off x="0" y="-1"/>
            <a:ext cx="4054469" cy="6855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8658A-BF16-49A9-0BF8-3A3AAEC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8" y="285750"/>
            <a:ext cx="2944815" cy="9417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C62CA8-896A-6BBA-B065-FB22D26B3D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75403" y="3950542"/>
            <a:ext cx="2336394" cy="1231106"/>
          </a:xfrm>
          <a:prstGeom prst="rect">
            <a:avLst/>
          </a:prstGeom>
        </p:spPr>
        <p:txBody>
          <a:bodyPr/>
          <a:lstStyle>
            <a:lvl1pPr>
              <a:defRPr sz="8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70EA790-CC49-539C-89E3-A990F8DA19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18322" y="5143500"/>
            <a:ext cx="233639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4A6A5035-3751-3842-7474-4FB035A360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75403" y="5143500"/>
            <a:ext cx="233639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EC9049F6-08A7-4BF9-A064-1CED95C4F50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818322" y="3950542"/>
            <a:ext cx="2336394" cy="1231106"/>
          </a:xfrm>
          <a:prstGeom prst="rect">
            <a:avLst/>
          </a:prstGeom>
        </p:spPr>
        <p:txBody>
          <a:bodyPr/>
          <a:lstStyle>
            <a:lvl1pPr>
              <a:defRPr sz="8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B68A55-C63C-748D-4F91-0042A8D40A1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5A36E9-FE2C-BD9E-677C-9C0218A7814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43079C-2BB9-0CED-0109-99380618FD64}"/>
              </a:ext>
            </a:extLst>
          </p:cNvPr>
          <p:cNvCxnSpPr/>
          <p:nvPr userDrawn="1"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7302B3-7E87-E169-C33B-95E5748EE254}"/>
              </a:ext>
            </a:extLst>
          </p:cNvPr>
          <p:cNvCxnSpPr/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10FAB1-3D61-281A-7641-D325FF7A848F}"/>
              </a:ext>
            </a:extLst>
          </p:cNvPr>
          <p:cNvCxnSpPr/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1F9D8B-1FCC-06C6-8577-C6E7EBBEA9D3}"/>
              </a:ext>
            </a:extLst>
          </p:cNvPr>
          <p:cNvCxnSpPr/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487D3-587C-1397-F240-AD0BDE299D29}"/>
              </a:ext>
            </a:extLst>
          </p:cNvPr>
          <p:cNvCxnSpPr/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51C8D9-BA01-DB19-3948-EFC964A2BFAF}"/>
              </a:ext>
            </a:extLst>
          </p:cNvPr>
          <p:cNvCxnSpPr/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EC25DF-977D-AAAF-09E6-63383C2EF71B}"/>
              </a:ext>
            </a:extLst>
          </p:cNvPr>
          <p:cNvCxnSpPr/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914E47-D09E-12E2-224F-B1E16B8B3E1D}"/>
              </a:ext>
            </a:extLst>
          </p:cNvPr>
          <p:cNvCxnSpPr/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3A1D25-EF89-F9B1-805A-502421AB8E04}"/>
              </a:ext>
            </a:extLst>
          </p:cNvPr>
          <p:cNvCxnSpPr/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EA242E-E9F0-2D8B-825E-42CE999D553F}"/>
              </a:ext>
            </a:extLst>
          </p:cNvPr>
          <p:cNvCxnSpPr/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818A83-9B41-D584-E3E8-DBBFEA040971}"/>
              </a:ext>
            </a:extLst>
          </p:cNvPr>
          <p:cNvCxnSpPr/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F530B8-FCE2-6F8F-1E29-F595B2734547}"/>
              </a:ext>
            </a:extLst>
          </p:cNvPr>
          <p:cNvCxnSpPr/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0854C9-6F5B-49F9-DEFC-D79F3E9B80EA}"/>
              </a:ext>
            </a:extLst>
          </p:cNvPr>
          <p:cNvCxnSpPr/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4A8980-C146-63E3-6761-F424386F9EB4}"/>
              </a:ext>
            </a:extLst>
          </p:cNvPr>
          <p:cNvCxnSpPr/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6D1FFF-60A0-C24D-1B9F-9AB978314067}"/>
              </a:ext>
            </a:extLst>
          </p:cNvPr>
          <p:cNvCxnSpPr/>
          <p:nvPr userDrawn="1"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D2476D-EF4D-20A2-3EAB-E92F19C10EC5}"/>
              </a:ext>
            </a:extLst>
          </p:cNvPr>
          <p:cNvCxnSpPr/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2FF90B-B5A6-348E-C8BC-AA06220F90EB}"/>
              </a:ext>
            </a:extLst>
          </p:cNvPr>
          <p:cNvCxnSpPr/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F39E38-D236-FA5C-3D70-4E34E5DD1A66}"/>
              </a:ext>
            </a:extLst>
          </p:cNvPr>
          <p:cNvCxnSpPr/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D6CBA0-412F-7D66-D68D-C60FC4208563}"/>
              </a:ext>
            </a:extLst>
          </p:cNvPr>
          <p:cNvCxnSpPr/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7681806-3AFC-FDB9-49A3-A5648537CD7B}"/>
              </a:ext>
            </a:extLst>
          </p:cNvPr>
          <p:cNvCxnSpPr/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8FD2D9-921D-03DB-4467-74E18682BC79}"/>
              </a:ext>
            </a:extLst>
          </p:cNvPr>
          <p:cNvCxnSpPr/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5017F7-A9D2-5246-54E0-4B4BDF83CF52}"/>
              </a:ext>
            </a:extLst>
          </p:cNvPr>
          <p:cNvCxnSpPr/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677FE0D-FD32-8C12-51E1-31FBF0D81F54}"/>
              </a:ext>
            </a:extLst>
          </p:cNvPr>
          <p:cNvCxnSpPr/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9ACC6C-453F-1F94-A097-0C0F651E9484}"/>
              </a:ext>
            </a:extLst>
          </p:cNvPr>
          <p:cNvCxnSpPr/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F4F106-04A9-D6E6-0A8C-D27D8AD8D653}"/>
              </a:ext>
            </a:extLst>
          </p:cNvPr>
          <p:cNvCxnSpPr/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D284287-5A91-2845-990E-F66235CE96B4}"/>
              </a:ext>
            </a:extLst>
          </p:cNvPr>
          <p:cNvCxnSpPr/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9D6CF22-C5B1-FCB7-FB35-A61599D42787}"/>
              </a:ext>
            </a:extLst>
          </p:cNvPr>
          <p:cNvCxnSpPr/>
          <p:nvPr userDrawn="1"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4E295E3-1CA6-309F-2FDF-98ED98059F5E}"/>
              </a:ext>
            </a:extLst>
          </p:cNvPr>
          <p:cNvCxnSpPr/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09182A-BF07-36E7-EB0F-9737B08063B0}"/>
              </a:ext>
            </a:extLst>
          </p:cNvPr>
          <p:cNvCxnSpPr/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22E354-536F-B993-5B45-4870BF2B2C05}"/>
              </a:ext>
            </a:extLst>
          </p:cNvPr>
          <p:cNvCxnSpPr/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672B57-BF6A-971A-9F30-E149FEDB42AE}"/>
              </a:ext>
            </a:extLst>
          </p:cNvPr>
          <p:cNvCxnSpPr/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2D4734E-85E6-EC32-A4C0-2AA8D285FF1F}"/>
              </a:ext>
            </a:extLst>
          </p:cNvPr>
          <p:cNvCxnSpPr/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2041CF4-DF4A-0BDC-ADC1-A2214389296F}"/>
              </a:ext>
            </a:extLst>
          </p:cNvPr>
          <p:cNvCxnSpPr/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547AC3-7C71-0419-49DA-8ED51627B919}"/>
              </a:ext>
            </a:extLst>
          </p:cNvPr>
          <p:cNvCxnSpPr/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3DD72A-2D33-AC73-7D97-D2F5BD238F48}"/>
              </a:ext>
            </a:extLst>
          </p:cNvPr>
          <p:cNvCxnSpPr/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0FDF0A-06BF-A9FB-B4F6-E0F7FE1BE400}"/>
              </a:ext>
            </a:extLst>
          </p:cNvPr>
          <p:cNvCxnSpPr/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F343B9-27EC-10BD-DCFE-78F1E7C9C2A7}"/>
              </a:ext>
            </a:extLst>
          </p:cNvPr>
          <p:cNvCxnSpPr/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5C7F9FC-49FE-5B31-F91D-A49DA3A824EB}"/>
              </a:ext>
            </a:extLst>
          </p:cNvPr>
          <p:cNvCxnSpPr/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124588-B68C-5BF0-F680-8DC0CED4DAA3}"/>
              </a:ext>
            </a:extLst>
          </p:cNvPr>
          <p:cNvCxnSpPr/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518402-9945-C871-D165-50C0ECAEDF9F}"/>
              </a:ext>
            </a:extLst>
          </p:cNvPr>
          <p:cNvCxnSpPr/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8181493-D8D1-0B10-1379-9D65690C826F}"/>
              </a:ext>
            </a:extLst>
          </p:cNvPr>
          <p:cNvCxnSpPr/>
          <p:nvPr userDrawn="1"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7BCEDF-849A-648C-EA30-FA46E504E22F}"/>
              </a:ext>
            </a:extLst>
          </p:cNvPr>
          <p:cNvCxnSpPr/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A024AE-A0A1-5BF0-4C1F-C7041C23659F}"/>
              </a:ext>
            </a:extLst>
          </p:cNvPr>
          <p:cNvCxnSpPr/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EC0BDD-B849-D1B1-4654-FACAFD63E15C}"/>
              </a:ext>
            </a:extLst>
          </p:cNvPr>
          <p:cNvCxnSpPr/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44B7E91-8A0C-FA68-44E1-B37A71BC6C0A}"/>
              </a:ext>
            </a:extLst>
          </p:cNvPr>
          <p:cNvCxnSpPr/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B8E086D-275A-D823-DEC1-033C7BD91449}"/>
              </a:ext>
            </a:extLst>
          </p:cNvPr>
          <p:cNvCxnSpPr/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892C33-922A-0B3A-D980-A78FF472F331}"/>
              </a:ext>
            </a:extLst>
          </p:cNvPr>
          <p:cNvCxnSpPr/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A0456B8-8ADF-7695-31EE-28F50E27689A}"/>
              </a:ext>
            </a:extLst>
          </p:cNvPr>
          <p:cNvCxnSpPr/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E8D21B2-5625-4703-E671-8106F35D2D5E}"/>
              </a:ext>
            </a:extLst>
          </p:cNvPr>
          <p:cNvCxnSpPr/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6DD1562-FB3A-314B-55BB-CAD0FA7D3A27}"/>
              </a:ext>
            </a:extLst>
          </p:cNvPr>
          <p:cNvCxnSpPr/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0EDB223-9252-EF79-813E-6FEADB955F56}"/>
              </a:ext>
            </a:extLst>
          </p:cNvPr>
          <p:cNvCxnSpPr/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A0EE68-C04C-A8C5-A72B-30BC1A410ADC}"/>
              </a:ext>
            </a:extLst>
          </p:cNvPr>
          <p:cNvCxnSpPr/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16AEC1A9-796C-C4B7-28D5-E03BF33AA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77297"/>
            <a:ext cx="1737800" cy="23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61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4A44-D029-823C-992F-B4FFBCCA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11430000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0FB06-34F9-7598-24E9-9359E99701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6CEDD-E34E-649C-ABA7-DBAEE0B6B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D9CD46-F9ED-447C-9971-43EEB06986C4}"/>
              </a:ext>
            </a:extLst>
          </p:cNvPr>
          <p:cNvGrpSpPr/>
          <p:nvPr/>
        </p:nvGrpSpPr>
        <p:grpSpPr>
          <a:xfrm>
            <a:off x="381000" y="1756186"/>
            <a:ext cx="7750750" cy="3958814"/>
            <a:chOff x="381000" y="1756186"/>
            <a:chExt cx="7750750" cy="333487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382EC2F-17AB-3B72-D205-5FAD63CBF14B}"/>
                </a:ext>
              </a:extLst>
            </p:cNvPr>
            <p:cNvCxnSpPr/>
            <p:nvPr/>
          </p:nvCxnSpPr>
          <p:spPr>
            <a:xfrm>
              <a:off x="381000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30EA1F-3B2B-FFF0-3E20-72015EF6E27F}"/>
                </a:ext>
              </a:extLst>
            </p:cNvPr>
            <p:cNvCxnSpPr/>
            <p:nvPr/>
          </p:nvCxnSpPr>
          <p:spPr>
            <a:xfrm>
              <a:off x="4256375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271C0E-46B5-F88B-5802-241D474FFC21}"/>
                </a:ext>
              </a:extLst>
            </p:cNvPr>
            <p:cNvCxnSpPr/>
            <p:nvPr/>
          </p:nvCxnSpPr>
          <p:spPr>
            <a:xfrm>
              <a:off x="8131750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D68150E4-055F-A755-1DE3-A7C0CFA854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1399" y="2861282"/>
            <a:ext cx="3454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ADEBA22-7C01-28A6-1726-5241FA1CC4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6774" y="2861282"/>
            <a:ext cx="3454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8D04A2BB-CAD3-B4BC-BA75-3AF37F7CDA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2151" y="2861282"/>
            <a:ext cx="34545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DD8BBC-F5DB-45A2-CC6F-32B827A2D541}"/>
              </a:ext>
            </a:extLst>
          </p:cNvPr>
          <p:cNvGrpSpPr/>
          <p:nvPr userDrawn="1"/>
        </p:nvGrpSpPr>
        <p:grpSpPr>
          <a:xfrm>
            <a:off x="381000" y="1714500"/>
            <a:ext cx="7750750" cy="4000500"/>
            <a:chOff x="381000" y="1721070"/>
            <a:chExt cx="7750750" cy="336998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815FC4-59C8-FEB6-1599-B72CCAF41D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1000" y="1721070"/>
              <a:ext cx="0" cy="3369986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66B627-225F-AB73-2996-916F35E7DB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56375" y="1721070"/>
              <a:ext cx="0" cy="3369986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12ECA6-63B3-BFCB-AEF8-06218264FB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31750" y="1725257"/>
              <a:ext cx="0" cy="3365799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D987305-2C68-F28F-777D-C097E59615F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1399" y="1714500"/>
            <a:ext cx="1139825" cy="1041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66512B12-95A9-0A17-ADF3-12E421E38B9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66774" y="1714500"/>
            <a:ext cx="1139825" cy="1041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7E487312-7645-3023-011C-6CD8F299BAD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42150" y="1714500"/>
            <a:ext cx="1139825" cy="1041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1954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C2FE3C5-777C-3895-AA72-1FF9910643C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5298" y="0"/>
            <a:ext cx="4076701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626EA1-CE13-8EC5-2B7A-A97CF00BAB0D}"/>
              </a:ext>
            </a:extLst>
          </p:cNvPr>
          <p:cNvSpPr/>
          <p:nvPr userDrawn="1"/>
        </p:nvSpPr>
        <p:spPr>
          <a:xfrm>
            <a:off x="-2" y="4572000"/>
            <a:ext cx="81153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9D563-30CC-D7F5-4BA6-2D21F45D2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1194"/>
            <a:ext cx="5714999" cy="2398615"/>
          </a:xfrm>
        </p:spPr>
        <p:txBody>
          <a:bodyPr anchor="b" anchorCtr="0"/>
          <a:lstStyle>
            <a:lvl1pPr algn="l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87FDD-4DC3-AB31-CEA9-C7F161DDA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285750"/>
            <a:ext cx="5714999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4809C4-4F8E-BC5A-0A07-1FEF398E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060577"/>
            <a:ext cx="3175000" cy="424907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1D90EE-3663-235E-A902-E62558DD1F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1001" y="3228201"/>
            <a:ext cx="571499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0546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0F85E3A1-BF53-DF04-59D2-662A5DD1639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1399" y="1714500"/>
            <a:ext cx="1139825" cy="1041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E4A44-D029-823C-992F-B4FFBCCA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11430000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0FB06-34F9-7598-24E9-9359E99701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6CEDD-E34E-649C-ABA7-DBAEE0B6B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D68150E4-055F-A755-1DE3-A7C0CFA854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1399" y="2861282"/>
            <a:ext cx="24715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ADEBA22-7C01-28A6-1726-5241FA1CC4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1075" y="2861282"/>
            <a:ext cx="24715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8D04A2BB-CAD3-B4BC-BA75-3AF37F7CDA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8501" y="2861282"/>
            <a:ext cx="24715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73890B-ED0D-6B5F-03ED-263ABAD72EE7}"/>
              </a:ext>
            </a:extLst>
          </p:cNvPr>
          <p:cNvGrpSpPr/>
          <p:nvPr/>
        </p:nvGrpSpPr>
        <p:grpSpPr>
          <a:xfrm>
            <a:off x="381000" y="1756186"/>
            <a:ext cx="8717882" cy="3958814"/>
            <a:chOff x="381000" y="1756186"/>
            <a:chExt cx="8717882" cy="333487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382EC2F-17AB-3B72-D205-5FAD63CBF14B}"/>
                </a:ext>
              </a:extLst>
            </p:cNvPr>
            <p:cNvCxnSpPr/>
            <p:nvPr/>
          </p:nvCxnSpPr>
          <p:spPr>
            <a:xfrm>
              <a:off x="381000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30EA1F-3B2B-FFF0-3E20-72015EF6E27F}"/>
                </a:ext>
              </a:extLst>
            </p:cNvPr>
            <p:cNvCxnSpPr/>
            <p:nvPr/>
          </p:nvCxnSpPr>
          <p:spPr>
            <a:xfrm>
              <a:off x="3302218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271C0E-46B5-F88B-5802-241D474FFC21}"/>
                </a:ext>
              </a:extLst>
            </p:cNvPr>
            <p:cNvCxnSpPr/>
            <p:nvPr/>
          </p:nvCxnSpPr>
          <p:spPr>
            <a:xfrm>
              <a:off x="6249665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EF0082-F88E-826C-0AF6-C987DD5CAB52}"/>
                </a:ext>
              </a:extLst>
            </p:cNvPr>
            <p:cNvCxnSpPr/>
            <p:nvPr/>
          </p:nvCxnSpPr>
          <p:spPr>
            <a:xfrm>
              <a:off x="9098882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D1B2F681-986B-7393-A6D0-3DF8BD9A1E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304755" y="2861282"/>
            <a:ext cx="24715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5C6A81-DCE1-8315-417C-C81B3EA87DBF}"/>
              </a:ext>
            </a:extLst>
          </p:cNvPr>
          <p:cNvGrpSpPr/>
          <p:nvPr userDrawn="1"/>
        </p:nvGrpSpPr>
        <p:grpSpPr>
          <a:xfrm>
            <a:off x="381000" y="1756186"/>
            <a:ext cx="8717882" cy="3958814"/>
            <a:chOff x="381000" y="1756186"/>
            <a:chExt cx="8717882" cy="333487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EEF1AD-59ED-B27C-F140-EF0C75E61893}"/>
                </a:ext>
              </a:extLst>
            </p:cNvPr>
            <p:cNvCxnSpPr/>
            <p:nvPr userDrawn="1"/>
          </p:nvCxnSpPr>
          <p:spPr>
            <a:xfrm>
              <a:off x="381000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8EE2247-6C51-4ED6-1509-17EC3DCCFFA3}"/>
                </a:ext>
              </a:extLst>
            </p:cNvPr>
            <p:cNvCxnSpPr/>
            <p:nvPr userDrawn="1"/>
          </p:nvCxnSpPr>
          <p:spPr>
            <a:xfrm>
              <a:off x="3302218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9BA439-5678-E271-606C-AE892FE34206}"/>
                </a:ext>
              </a:extLst>
            </p:cNvPr>
            <p:cNvCxnSpPr/>
            <p:nvPr userDrawn="1"/>
          </p:nvCxnSpPr>
          <p:spPr>
            <a:xfrm>
              <a:off x="6249665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974FDB-B8AF-E6C2-FD92-57E109BB2C81}"/>
                </a:ext>
              </a:extLst>
            </p:cNvPr>
            <p:cNvCxnSpPr/>
            <p:nvPr userDrawn="1"/>
          </p:nvCxnSpPr>
          <p:spPr>
            <a:xfrm>
              <a:off x="9098882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E3856ED3-9DAF-F71C-F487-2784344833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91075" y="1714500"/>
            <a:ext cx="1139825" cy="1041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6CC23CA4-AD6E-9CC8-9308-F3B9B216196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8501" y="1714500"/>
            <a:ext cx="1139825" cy="1041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F1CF96E-D8ED-7C2B-BD25-33E7A8688C2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87743" y="1714500"/>
            <a:ext cx="1139825" cy="10414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41427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4A44-D029-823C-992F-B4FFBCCA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11430000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0FB06-34F9-7598-24E9-9359E99701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6CEDD-E34E-649C-ABA7-DBAEE0B6B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D9CD46-F9ED-447C-9971-43EEB06986C4}"/>
              </a:ext>
            </a:extLst>
          </p:cNvPr>
          <p:cNvGrpSpPr/>
          <p:nvPr/>
        </p:nvGrpSpPr>
        <p:grpSpPr>
          <a:xfrm>
            <a:off x="381000" y="1756186"/>
            <a:ext cx="7750750" cy="3958814"/>
            <a:chOff x="381000" y="1756186"/>
            <a:chExt cx="7750750" cy="333487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382EC2F-17AB-3B72-D205-5FAD63CBF14B}"/>
                </a:ext>
              </a:extLst>
            </p:cNvPr>
            <p:cNvCxnSpPr/>
            <p:nvPr/>
          </p:nvCxnSpPr>
          <p:spPr>
            <a:xfrm>
              <a:off x="381000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30EA1F-3B2B-FFF0-3E20-72015EF6E27F}"/>
                </a:ext>
              </a:extLst>
            </p:cNvPr>
            <p:cNvCxnSpPr/>
            <p:nvPr/>
          </p:nvCxnSpPr>
          <p:spPr>
            <a:xfrm>
              <a:off x="4256375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271C0E-46B5-F88B-5802-241D474FFC21}"/>
                </a:ext>
              </a:extLst>
            </p:cNvPr>
            <p:cNvCxnSpPr/>
            <p:nvPr/>
          </p:nvCxnSpPr>
          <p:spPr>
            <a:xfrm>
              <a:off x="8131750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D68150E4-055F-A755-1DE3-A7C0CFA854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1399" y="2861282"/>
            <a:ext cx="3454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ADEBA22-7C01-28A6-1726-5241FA1CC4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6774" y="2861282"/>
            <a:ext cx="34545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8D04A2BB-CAD3-B4BC-BA75-3AF37F7CDA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2151" y="2861282"/>
            <a:ext cx="34545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CCBA1A0-6955-E957-7661-7C51CEB23C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1398" y="1574672"/>
            <a:ext cx="3454563" cy="1154162"/>
          </a:xfrm>
          <a:prstGeom prst="rect">
            <a:avLst/>
          </a:prstGeom>
        </p:spPr>
        <p:txBody>
          <a:bodyPr/>
          <a:lstStyle>
            <a:lvl1pPr>
              <a:defRPr sz="7500" b="0"/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0A9C33CF-5CA8-9EF4-2118-17DD72C647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6774" y="1574672"/>
            <a:ext cx="3454562" cy="1154162"/>
          </a:xfrm>
          <a:prstGeom prst="rect">
            <a:avLst/>
          </a:prstGeom>
        </p:spPr>
        <p:txBody>
          <a:bodyPr/>
          <a:lstStyle>
            <a:lvl1pPr>
              <a:defRPr sz="7500" b="0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5864937-3A7B-7F8A-9D8D-F77EF5B58C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2150" y="1574672"/>
            <a:ext cx="3454551" cy="1154162"/>
          </a:xfrm>
          <a:prstGeom prst="rect">
            <a:avLst/>
          </a:prstGeom>
        </p:spPr>
        <p:txBody>
          <a:bodyPr/>
          <a:lstStyle>
            <a:lvl1pPr>
              <a:defRPr sz="7500" b="0"/>
            </a:lvl1pPr>
          </a:lstStyle>
          <a:p>
            <a:pPr lvl="0"/>
            <a:r>
              <a:rPr lang="en-US"/>
              <a:t>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76F2A8-74CE-3259-FE1F-3E36F4D03028}"/>
              </a:ext>
            </a:extLst>
          </p:cNvPr>
          <p:cNvGrpSpPr/>
          <p:nvPr userDrawn="1"/>
        </p:nvGrpSpPr>
        <p:grpSpPr>
          <a:xfrm>
            <a:off x="381000" y="1756186"/>
            <a:ext cx="7750750" cy="3958814"/>
            <a:chOff x="381000" y="1756186"/>
            <a:chExt cx="7750750" cy="333487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E930D7-F177-1F6C-7107-CA368FA4D8DB}"/>
                </a:ext>
              </a:extLst>
            </p:cNvPr>
            <p:cNvCxnSpPr/>
            <p:nvPr userDrawn="1"/>
          </p:nvCxnSpPr>
          <p:spPr>
            <a:xfrm>
              <a:off x="381000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1E200E-B0B0-11FA-AC69-0DD8F05EC366}"/>
                </a:ext>
              </a:extLst>
            </p:cNvPr>
            <p:cNvCxnSpPr/>
            <p:nvPr userDrawn="1"/>
          </p:nvCxnSpPr>
          <p:spPr>
            <a:xfrm>
              <a:off x="4256375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625252-C747-2120-289E-66142DDD26D7}"/>
                </a:ext>
              </a:extLst>
            </p:cNvPr>
            <p:cNvCxnSpPr/>
            <p:nvPr userDrawn="1"/>
          </p:nvCxnSpPr>
          <p:spPr>
            <a:xfrm>
              <a:off x="8131750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00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4A44-D029-823C-992F-B4FFBCCA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11430000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0FB06-34F9-7598-24E9-9359E99701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6CEDD-E34E-649C-ABA7-DBAEE0B6B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D68150E4-055F-A755-1DE3-A7C0CFA854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1399" y="2861282"/>
            <a:ext cx="247152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ADEBA22-7C01-28A6-1726-5241FA1CC4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1075" y="2861282"/>
            <a:ext cx="24715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8D04A2BB-CAD3-B4BC-BA75-3AF37F7CDA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8501" y="2861282"/>
            <a:ext cx="24715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CCBA1A0-6955-E957-7661-7C51CEB23C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1399" y="1574672"/>
            <a:ext cx="717550" cy="1154162"/>
          </a:xfrm>
          <a:prstGeom prst="rect">
            <a:avLst/>
          </a:prstGeom>
        </p:spPr>
        <p:txBody>
          <a:bodyPr/>
          <a:lstStyle>
            <a:lvl1pPr>
              <a:defRPr sz="7500" b="0"/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0A9C33CF-5CA8-9EF4-2118-17DD72C647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91075" y="1574672"/>
            <a:ext cx="717550" cy="1154162"/>
          </a:xfrm>
          <a:prstGeom prst="rect">
            <a:avLst/>
          </a:prstGeom>
        </p:spPr>
        <p:txBody>
          <a:bodyPr/>
          <a:lstStyle>
            <a:lvl1pPr>
              <a:defRPr sz="7500" b="0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5864937-3A7B-7F8A-9D8D-F77EF5B58C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8501" y="1574672"/>
            <a:ext cx="717550" cy="1154162"/>
          </a:xfrm>
          <a:prstGeom prst="rect">
            <a:avLst/>
          </a:prstGeom>
        </p:spPr>
        <p:txBody>
          <a:bodyPr/>
          <a:lstStyle>
            <a:lvl1pPr>
              <a:defRPr sz="7500" b="0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4C720D9-1565-10C3-322B-F398A959ED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2214" y="1635943"/>
            <a:ext cx="717550" cy="1154162"/>
          </a:xfrm>
          <a:prstGeom prst="rect">
            <a:avLst/>
          </a:prstGeom>
        </p:spPr>
        <p:txBody>
          <a:bodyPr/>
          <a:lstStyle>
            <a:lvl1pPr>
              <a:defRPr sz="7500" b="0"/>
            </a:lvl1pPr>
          </a:lstStyle>
          <a:p>
            <a:pPr lvl="0"/>
            <a:r>
              <a:rPr lang="en-US" dirty="0"/>
              <a:t>4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73890B-ED0D-6B5F-03ED-263ABAD72EE7}"/>
              </a:ext>
            </a:extLst>
          </p:cNvPr>
          <p:cNvGrpSpPr/>
          <p:nvPr/>
        </p:nvGrpSpPr>
        <p:grpSpPr>
          <a:xfrm>
            <a:off x="381000" y="1756186"/>
            <a:ext cx="8717882" cy="3958814"/>
            <a:chOff x="381000" y="1756186"/>
            <a:chExt cx="8717882" cy="333487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382EC2F-17AB-3B72-D205-5FAD63CBF14B}"/>
                </a:ext>
              </a:extLst>
            </p:cNvPr>
            <p:cNvCxnSpPr/>
            <p:nvPr/>
          </p:nvCxnSpPr>
          <p:spPr>
            <a:xfrm>
              <a:off x="381000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30EA1F-3B2B-FFF0-3E20-72015EF6E27F}"/>
                </a:ext>
              </a:extLst>
            </p:cNvPr>
            <p:cNvCxnSpPr/>
            <p:nvPr/>
          </p:nvCxnSpPr>
          <p:spPr>
            <a:xfrm>
              <a:off x="3302218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271C0E-46B5-F88B-5802-241D474FFC21}"/>
                </a:ext>
              </a:extLst>
            </p:cNvPr>
            <p:cNvCxnSpPr/>
            <p:nvPr/>
          </p:nvCxnSpPr>
          <p:spPr>
            <a:xfrm>
              <a:off x="6249665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EF0082-F88E-826C-0AF6-C987DD5CAB52}"/>
                </a:ext>
              </a:extLst>
            </p:cNvPr>
            <p:cNvCxnSpPr/>
            <p:nvPr/>
          </p:nvCxnSpPr>
          <p:spPr>
            <a:xfrm>
              <a:off x="9098882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D1B2F681-986B-7393-A6D0-3DF8BD9A1E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304755" y="2861282"/>
            <a:ext cx="24715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5C6A81-DCE1-8315-417C-C81B3EA87DBF}"/>
              </a:ext>
            </a:extLst>
          </p:cNvPr>
          <p:cNvGrpSpPr/>
          <p:nvPr userDrawn="1"/>
        </p:nvGrpSpPr>
        <p:grpSpPr>
          <a:xfrm>
            <a:off x="381000" y="1756186"/>
            <a:ext cx="8717882" cy="3958814"/>
            <a:chOff x="381000" y="1756186"/>
            <a:chExt cx="8717882" cy="333487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EEF1AD-59ED-B27C-F140-EF0C75E61893}"/>
                </a:ext>
              </a:extLst>
            </p:cNvPr>
            <p:cNvCxnSpPr/>
            <p:nvPr userDrawn="1"/>
          </p:nvCxnSpPr>
          <p:spPr>
            <a:xfrm>
              <a:off x="381000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8EE2247-6C51-4ED6-1509-17EC3DCCFFA3}"/>
                </a:ext>
              </a:extLst>
            </p:cNvPr>
            <p:cNvCxnSpPr/>
            <p:nvPr userDrawn="1"/>
          </p:nvCxnSpPr>
          <p:spPr>
            <a:xfrm>
              <a:off x="3302218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9BA439-5678-E271-606C-AE892FE34206}"/>
                </a:ext>
              </a:extLst>
            </p:cNvPr>
            <p:cNvCxnSpPr/>
            <p:nvPr userDrawn="1"/>
          </p:nvCxnSpPr>
          <p:spPr>
            <a:xfrm>
              <a:off x="6249665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974FDB-B8AF-E6C2-FD92-57E109BB2C81}"/>
                </a:ext>
              </a:extLst>
            </p:cNvPr>
            <p:cNvCxnSpPr/>
            <p:nvPr userDrawn="1"/>
          </p:nvCxnSpPr>
          <p:spPr>
            <a:xfrm>
              <a:off x="9098882" y="1756186"/>
              <a:ext cx="0" cy="3334870"/>
            </a:xfrm>
            <a:prstGeom prst="line">
              <a:avLst/>
            </a:prstGeom>
            <a:ln w="12700" cap="rnd"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0211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bullet points BMS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E4A44-D029-823C-992F-B4FFBCCA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11430000" cy="4708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0FB06-34F9-7598-24E9-9359E99701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6CEDD-E34E-649C-ABA7-DBAEE0B6B1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D9CD46-F9ED-447C-9971-43EEB06986C4}"/>
              </a:ext>
            </a:extLst>
          </p:cNvPr>
          <p:cNvGrpSpPr/>
          <p:nvPr/>
        </p:nvGrpSpPr>
        <p:grpSpPr>
          <a:xfrm>
            <a:off x="381000" y="1756186"/>
            <a:ext cx="7750750" cy="3958814"/>
            <a:chOff x="381000" y="1756186"/>
            <a:chExt cx="7750750" cy="333487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382EC2F-17AB-3B72-D205-5FAD63CBF14B}"/>
                </a:ext>
              </a:extLst>
            </p:cNvPr>
            <p:cNvCxnSpPr/>
            <p:nvPr/>
          </p:nvCxnSpPr>
          <p:spPr>
            <a:xfrm>
              <a:off x="381000" y="1756186"/>
              <a:ext cx="0" cy="333487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30EA1F-3B2B-FFF0-3E20-72015EF6E27F}"/>
                </a:ext>
              </a:extLst>
            </p:cNvPr>
            <p:cNvCxnSpPr/>
            <p:nvPr/>
          </p:nvCxnSpPr>
          <p:spPr>
            <a:xfrm>
              <a:off x="4256375" y="1756186"/>
              <a:ext cx="0" cy="333487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271C0E-46B5-F88B-5802-241D474FFC21}"/>
                </a:ext>
              </a:extLst>
            </p:cNvPr>
            <p:cNvCxnSpPr/>
            <p:nvPr/>
          </p:nvCxnSpPr>
          <p:spPr>
            <a:xfrm>
              <a:off x="8131750" y="1756186"/>
              <a:ext cx="0" cy="333487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D68150E4-055F-A755-1DE3-A7C0CFA854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1399" y="2861282"/>
            <a:ext cx="3454577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ADEBA22-7C01-28A6-1726-5241FA1CC4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6774" y="2861282"/>
            <a:ext cx="3454577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8D04A2BB-CAD3-B4BC-BA75-3AF37F7CDA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2151" y="2861282"/>
            <a:ext cx="3454576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CCBA1A0-6955-E957-7661-7C51CEB23C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1398" y="1574672"/>
            <a:ext cx="3454563" cy="1154162"/>
          </a:xfrm>
          <a:prstGeom prst="rect">
            <a:avLst/>
          </a:prstGeom>
        </p:spPr>
        <p:txBody>
          <a:bodyPr/>
          <a:lstStyle>
            <a:lvl1pPr>
              <a:defRPr sz="7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0A9C33CF-5CA8-9EF4-2118-17DD72C647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6774" y="1574672"/>
            <a:ext cx="3454562" cy="1154162"/>
          </a:xfrm>
          <a:prstGeom prst="rect">
            <a:avLst/>
          </a:prstGeom>
        </p:spPr>
        <p:txBody>
          <a:bodyPr/>
          <a:lstStyle>
            <a:lvl1pPr>
              <a:defRPr sz="7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5864937-3A7B-7F8A-9D8D-F77EF5B58C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2150" y="1574672"/>
            <a:ext cx="3454551" cy="1154162"/>
          </a:xfrm>
          <a:prstGeom prst="rect">
            <a:avLst/>
          </a:prstGeom>
        </p:spPr>
        <p:txBody>
          <a:bodyPr/>
          <a:lstStyle>
            <a:lvl1pPr>
              <a:defRPr sz="7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3A8122-FE7E-6CA4-A1C4-D822DF5BCDE7}"/>
              </a:ext>
            </a:extLst>
          </p:cNvPr>
          <p:cNvGrpSpPr/>
          <p:nvPr userDrawn="1"/>
        </p:nvGrpSpPr>
        <p:grpSpPr>
          <a:xfrm>
            <a:off x="381000" y="1756186"/>
            <a:ext cx="7750750" cy="3958814"/>
            <a:chOff x="381000" y="1756186"/>
            <a:chExt cx="7750750" cy="333487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E96EB4-3BB6-E656-8572-F11BF2C55FAB}"/>
                </a:ext>
              </a:extLst>
            </p:cNvPr>
            <p:cNvCxnSpPr/>
            <p:nvPr userDrawn="1"/>
          </p:nvCxnSpPr>
          <p:spPr>
            <a:xfrm>
              <a:off x="381000" y="1756186"/>
              <a:ext cx="0" cy="333487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596CFF-4385-8357-116A-6DAF3F54C274}"/>
                </a:ext>
              </a:extLst>
            </p:cNvPr>
            <p:cNvCxnSpPr/>
            <p:nvPr userDrawn="1"/>
          </p:nvCxnSpPr>
          <p:spPr>
            <a:xfrm>
              <a:off x="4256375" y="1756186"/>
              <a:ext cx="0" cy="333487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141EFC-4444-4990-AE5A-08E9205BEF55}"/>
                </a:ext>
              </a:extLst>
            </p:cNvPr>
            <p:cNvCxnSpPr/>
            <p:nvPr userDrawn="1"/>
          </p:nvCxnSpPr>
          <p:spPr>
            <a:xfrm>
              <a:off x="8131750" y="1756186"/>
              <a:ext cx="0" cy="333487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033C8840-48BB-2388-7EEA-85E8ACBED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77297"/>
            <a:ext cx="1737800" cy="23256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28554D-5864-6C77-6274-1C26EB4ABA1E}"/>
              </a:ext>
            </a:extLst>
          </p:cNvPr>
          <p:cNvCxnSpPr/>
          <p:nvPr userDrawn="1"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F472B3-01CD-D4B5-0D71-CD35125BBF28}"/>
              </a:ext>
            </a:extLst>
          </p:cNvPr>
          <p:cNvCxnSpPr/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00F6CA2-113D-55DF-105E-4F601DAC8C8F}"/>
              </a:ext>
            </a:extLst>
          </p:cNvPr>
          <p:cNvCxnSpPr/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7469D8-C3CD-1551-059D-565839FC2A3D}"/>
              </a:ext>
            </a:extLst>
          </p:cNvPr>
          <p:cNvCxnSpPr/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9894BCE-0C4C-9477-AAFF-C1DF9D401D5B}"/>
              </a:ext>
            </a:extLst>
          </p:cNvPr>
          <p:cNvCxnSpPr/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DBF7AC-56DC-6E19-5017-880DDE697547}"/>
              </a:ext>
            </a:extLst>
          </p:cNvPr>
          <p:cNvCxnSpPr/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8BAE1B-52D4-BA64-B6D6-6F06750516CA}"/>
              </a:ext>
            </a:extLst>
          </p:cNvPr>
          <p:cNvCxnSpPr/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60C8F6-907D-1EC7-B44A-C78F1F3956EE}"/>
              </a:ext>
            </a:extLst>
          </p:cNvPr>
          <p:cNvCxnSpPr/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99DBF8-ED7B-C82D-8CBF-FE8DD76BBFD7}"/>
              </a:ext>
            </a:extLst>
          </p:cNvPr>
          <p:cNvCxnSpPr/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B14B81-D2F0-FEAC-9B0E-8C752578706F}"/>
              </a:ext>
            </a:extLst>
          </p:cNvPr>
          <p:cNvCxnSpPr/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D2FB5E-B558-7080-4E0E-04E4D0C91BAF}"/>
              </a:ext>
            </a:extLst>
          </p:cNvPr>
          <p:cNvCxnSpPr/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95A432-C675-9702-EC40-9BAC485C790E}"/>
              </a:ext>
            </a:extLst>
          </p:cNvPr>
          <p:cNvCxnSpPr/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BFBE2D-7D82-ED1D-BE7B-FC2EF8CDB131}"/>
              </a:ext>
            </a:extLst>
          </p:cNvPr>
          <p:cNvCxnSpPr/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E9E54A-5C72-6EAA-50E3-6FF5FDA6D321}"/>
              </a:ext>
            </a:extLst>
          </p:cNvPr>
          <p:cNvCxnSpPr/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2AA4CE4-6C2B-41A2-35D5-89F2EE455B16}"/>
              </a:ext>
            </a:extLst>
          </p:cNvPr>
          <p:cNvCxnSpPr/>
          <p:nvPr userDrawn="1"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08B04BD-411B-5C10-8D69-C2DDFF156D0F}"/>
              </a:ext>
            </a:extLst>
          </p:cNvPr>
          <p:cNvCxnSpPr/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045AC9-278A-36CE-8CD8-F9AC51D34BBC}"/>
              </a:ext>
            </a:extLst>
          </p:cNvPr>
          <p:cNvCxnSpPr/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4EC4B0-954A-D462-C257-EB694387B24D}"/>
              </a:ext>
            </a:extLst>
          </p:cNvPr>
          <p:cNvCxnSpPr/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110EB2-0808-3680-DC41-C1DD664150CB}"/>
              </a:ext>
            </a:extLst>
          </p:cNvPr>
          <p:cNvCxnSpPr/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D29246-AA5D-FFC9-BE63-8C9F588DCF21}"/>
              </a:ext>
            </a:extLst>
          </p:cNvPr>
          <p:cNvCxnSpPr/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5BC697-18C3-72EE-EDA7-A8F34CEB44B7}"/>
              </a:ext>
            </a:extLst>
          </p:cNvPr>
          <p:cNvCxnSpPr/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B7F8C09-BAEE-B7D6-5919-DDC669F4EA5C}"/>
              </a:ext>
            </a:extLst>
          </p:cNvPr>
          <p:cNvCxnSpPr/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C97CC24-ED8C-58CC-DD1A-E3F5C8087B72}"/>
              </a:ext>
            </a:extLst>
          </p:cNvPr>
          <p:cNvCxnSpPr/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ACA6182-9C0E-EFAD-61BD-92D6C33FCA7A}"/>
              </a:ext>
            </a:extLst>
          </p:cNvPr>
          <p:cNvCxnSpPr/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ED26BA-65E8-86B5-8C50-F3090124712E}"/>
              </a:ext>
            </a:extLst>
          </p:cNvPr>
          <p:cNvCxnSpPr/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CFC3C3-95C4-C35D-8D45-3F25E73A1479}"/>
              </a:ext>
            </a:extLst>
          </p:cNvPr>
          <p:cNvCxnSpPr/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4AF7E91-4AEA-231C-9BE7-00EDDF714AA9}"/>
              </a:ext>
            </a:extLst>
          </p:cNvPr>
          <p:cNvCxnSpPr/>
          <p:nvPr userDrawn="1"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B2B4EE-F5DC-743D-82FE-3A30587B14AC}"/>
              </a:ext>
            </a:extLst>
          </p:cNvPr>
          <p:cNvCxnSpPr/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82AB0D5-C945-2E3F-CEEC-A97DA307F5D9}"/>
              </a:ext>
            </a:extLst>
          </p:cNvPr>
          <p:cNvCxnSpPr/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9D2AD75-64BE-D607-1531-5CEE4E90389D}"/>
              </a:ext>
            </a:extLst>
          </p:cNvPr>
          <p:cNvCxnSpPr/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340C8F0-DC81-F6C7-2E44-91D5BBB752BD}"/>
              </a:ext>
            </a:extLst>
          </p:cNvPr>
          <p:cNvCxnSpPr/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AF26019-89F2-FF44-0508-CDB92F33715A}"/>
              </a:ext>
            </a:extLst>
          </p:cNvPr>
          <p:cNvCxnSpPr/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B58E67-4229-9F27-37B6-4EC599A99360}"/>
              </a:ext>
            </a:extLst>
          </p:cNvPr>
          <p:cNvCxnSpPr/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70A4BF2-EE8A-8ED1-710E-361639CB73D4}"/>
              </a:ext>
            </a:extLst>
          </p:cNvPr>
          <p:cNvCxnSpPr/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E3588A0-8EEC-FDF5-10DF-D5269C5F5F2C}"/>
              </a:ext>
            </a:extLst>
          </p:cNvPr>
          <p:cNvCxnSpPr/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CD9069-51CE-CB64-6AFE-73CCAD40AB72}"/>
              </a:ext>
            </a:extLst>
          </p:cNvPr>
          <p:cNvCxnSpPr/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D80284A-883A-FD40-8207-6D92BBB8A1DE}"/>
              </a:ext>
            </a:extLst>
          </p:cNvPr>
          <p:cNvCxnSpPr/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5B984D6-7BDB-11B4-4E63-5417DEE01BD7}"/>
              </a:ext>
            </a:extLst>
          </p:cNvPr>
          <p:cNvCxnSpPr/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16E02F8-62A3-29FD-2BFB-B160B48DFEBE}"/>
              </a:ext>
            </a:extLst>
          </p:cNvPr>
          <p:cNvCxnSpPr/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1D9896-C0CD-B4E0-D7C5-E32B2FC1C68A}"/>
              </a:ext>
            </a:extLst>
          </p:cNvPr>
          <p:cNvCxnSpPr/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AF2DA4D-315A-1B1B-214A-9997E5448719}"/>
              </a:ext>
            </a:extLst>
          </p:cNvPr>
          <p:cNvCxnSpPr/>
          <p:nvPr userDrawn="1"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E73BCF-E11F-D938-92F8-4488A13B9D2D}"/>
              </a:ext>
            </a:extLst>
          </p:cNvPr>
          <p:cNvCxnSpPr/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A9BAA74-70FF-F1D8-DB74-EF7DED6E5C12}"/>
              </a:ext>
            </a:extLst>
          </p:cNvPr>
          <p:cNvCxnSpPr/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45807E-EBA9-6742-241F-035568195CFB}"/>
              </a:ext>
            </a:extLst>
          </p:cNvPr>
          <p:cNvCxnSpPr/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06BF53F-6A0A-E185-BB4E-07B1B37C3430}"/>
              </a:ext>
            </a:extLst>
          </p:cNvPr>
          <p:cNvCxnSpPr/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08C024E-3715-2B84-65E3-B8615957F778}"/>
              </a:ext>
            </a:extLst>
          </p:cNvPr>
          <p:cNvCxnSpPr/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B8BBE57-8203-D2DE-E74F-8400EAF4B8D5}"/>
              </a:ext>
            </a:extLst>
          </p:cNvPr>
          <p:cNvCxnSpPr/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9FF4AF8-0A3A-2340-8281-72A6D2BF3478}"/>
              </a:ext>
            </a:extLst>
          </p:cNvPr>
          <p:cNvCxnSpPr/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0C22565-9C94-8D7D-E1A9-84FCEBBE1C10}"/>
              </a:ext>
            </a:extLst>
          </p:cNvPr>
          <p:cNvCxnSpPr/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86DD5F5-1EF9-4875-E2E7-EA07CB52636D}"/>
              </a:ext>
            </a:extLst>
          </p:cNvPr>
          <p:cNvCxnSpPr/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187444A-2EEA-79EB-66DF-7E49E040B913}"/>
              </a:ext>
            </a:extLst>
          </p:cNvPr>
          <p:cNvCxnSpPr/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24C2A74-D7D3-2700-073F-9B412BE7D37B}"/>
              </a:ext>
            </a:extLst>
          </p:cNvPr>
          <p:cNvCxnSpPr/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327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top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CBCDF9-F638-4C20-86CD-2D9493F4A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1000" y="1143000"/>
            <a:ext cx="5553075" cy="28575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78B23-DBB5-BC8E-50DF-C3D8915D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90581-59C6-8B00-D7C0-EE23B8A63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FCFC9-89CD-3EF2-4FBF-8DDC69953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1B6F3C88-D314-5E63-25C6-837BE8CD6D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4283075"/>
            <a:ext cx="5553075" cy="1689100"/>
          </a:xfrm>
          <a:prstGeom prst="rect">
            <a:avLst/>
          </a:prstGeom>
        </p:spPr>
        <p:txBody>
          <a:bodyPr/>
          <a:lstStyle>
            <a:lvl4pPr>
              <a:spcBef>
                <a:spcPts val="60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9F4547CD-B938-7F55-B879-3D501F0900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57925" y="4283075"/>
            <a:ext cx="5553075" cy="1689100"/>
          </a:xfrm>
          <a:prstGeom prst="rect">
            <a:avLst/>
          </a:prstGeom>
        </p:spPr>
        <p:txBody>
          <a:bodyPr/>
          <a:lstStyle>
            <a:lvl4pPr>
              <a:spcBef>
                <a:spcPts val="60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5D2B8BF-5D58-71C0-71C7-973B57C82C7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57925" y="1143000"/>
            <a:ext cx="5553075" cy="28575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13059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8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bottom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515D3F7-6DEE-4713-CBB7-6529910173A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1000" y="2857500"/>
            <a:ext cx="5553075" cy="28575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2E1E52-BB30-25B9-EE00-EAAC71E3084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57925" y="2857500"/>
            <a:ext cx="5553075" cy="28575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78B23-DBB5-BC8E-50DF-C3D8915D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90581-59C6-8B00-D7C0-EE23B8A63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FCFC9-89CD-3EF2-4FBF-8DDC69953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1B6F3C88-D314-5E63-25C6-837BE8CD6D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43000"/>
            <a:ext cx="5553075" cy="1689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9F4547CD-B938-7F55-B879-3D501F0900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57925" y="1143000"/>
            <a:ext cx="5553075" cy="1689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570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8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op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824464BE-24AA-4BA6-958A-A976DEC6FAB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1001" y="1143000"/>
            <a:ext cx="3560554" cy="1974273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C8A4114-CA88-C5F5-E27C-227C285035D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2554" y="1143000"/>
            <a:ext cx="3560554" cy="1974273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E35D2A1-D761-B3A8-6484-C78A0D0B387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43389" y="1143000"/>
            <a:ext cx="3560554" cy="1974273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78B23-DBB5-BC8E-50DF-C3D8915D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90581-59C6-8B00-D7C0-EE23B8A63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FCFC9-89CD-3EF2-4FBF-8DDC69953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1B6F3C88-D314-5E63-25C6-837BE8CD6D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3473606"/>
            <a:ext cx="3560554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973662DC-D4C0-E0AF-198D-F9BFB453825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22554" y="3473606"/>
            <a:ext cx="3560554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B8166C-00DB-3311-8360-E8CE91337E4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64108" y="3473606"/>
            <a:ext cx="3560554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47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bottom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B234A1D2-E181-1A59-4EAB-7E6483E3F7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1001" y="3740727"/>
            <a:ext cx="3560554" cy="1974273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C787800-B6C0-2682-E1FB-876BEEDD2E8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2554" y="3740727"/>
            <a:ext cx="3560554" cy="1974273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AC7B871-FC2C-D3C3-0153-9633F8E394F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43389" y="3740727"/>
            <a:ext cx="3560554" cy="1974273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78B23-DBB5-BC8E-50DF-C3D8915D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90581-59C6-8B00-D7C0-EE23B8A63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FCFC9-89CD-3EF2-4FBF-8DDC69953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1B6F3C88-D314-5E63-25C6-837BE8CD6D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43000"/>
            <a:ext cx="3560554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973662DC-D4C0-E0AF-198D-F9BFB453825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322554" y="1143000"/>
            <a:ext cx="3560554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B8166C-00DB-3311-8360-E8CE91337E4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264108" y="1143000"/>
            <a:ext cx="3560554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8703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bottom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CF98C42A-53A7-E398-F5EE-5444074835A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1002" y="3766128"/>
            <a:ext cx="2653143" cy="1948872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7C3D98-F5B0-BAC0-EEFE-5B4E32EE62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302232" y="3766128"/>
            <a:ext cx="2653143" cy="1948872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2900EDF-CE8D-C99C-98FD-81597C71B8A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254751" y="3766128"/>
            <a:ext cx="2653143" cy="1948872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291DEDC-7F2A-7E3D-09C5-CAC3DCE3D77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130837" y="3766128"/>
            <a:ext cx="2653143" cy="1948872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78B23-DBB5-BC8E-50DF-C3D8915D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90581-59C6-8B00-D7C0-EE23B8A63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FCFC9-89CD-3EF2-4FBF-8DDC69953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1B6F3C88-D314-5E63-25C6-837BE8CD6D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1" y="1143000"/>
            <a:ext cx="265314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B01D404A-EAD1-4E7C-998E-0A6006032B17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302231" y="1143000"/>
            <a:ext cx="265314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DFFA6633-C9BD-E374-C6AB-AC9B533310D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54750" y="1143000"/>
            <a:ext cx="265314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FF2C5A3C-BE67-2070-C400-A325BABA3647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9130836" y="1143000"/>
            <a:ext cx="265314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3007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8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op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5498AA7-83DC-2D8C-62F0-F0E5138F9FA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81001" y="1143000"/>
            <a:ext cx="2653143" cy="1948872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F1D7C9-1304-D5CC-D26B-FE7B42C808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302231" y="1143000"/>
            <a:ext cx="2653143" cy="1948872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EB668CE-901C-F6AE-CFA5-AB2E96D12D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254751" y="1143000"/>
            <a:ext cx="2653143" cy="1948872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C77EF1A-5650-B2BC-0A5C-02FF5CEC7B3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134301" y="1143000"/>
            <a:ext cx="2653143" cy="1948872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78B23-DBB5-BC8E-50DF-C3D8915D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90581-59C6-8B00-D7C0-EE23B8A63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FCFC9-89CD-3EF2-4FBF-8DDC69953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1B6F3C88-D314-5E63-25C6-837BE8CD6D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3471297"/>
            <a:ext cx="265314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B01D404A-EAD1-4E7C-998E-0A6006032B17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302230" y="3471297"/>
            <a:ext cx="265314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DFFA6633-C9BD-E374-C6AB-AC9B533310D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54750" y="3471297"/>
            <a:ext cx="265314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FF2C5A3C-BE67-2070-C400-A325BABA3647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9134300" y="3471297"/>
            <a:ext cx="2653144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887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192708-A6D2-A365-6261-885903C0F79F}"/>
              </a:ext>
            </a:extLst>
          </p:cNvPr>
          <p:cNvSpPr/>
          <p:nvPr userDrawn="1"/>
        </p:nvSpPr>
        <p:spPr>
          <a:xfrm>
            <a:off x="0" y="2305878"/>
            <a:ext cx="8123582" cy="45521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9D563-30CC-D7F5-4BA6-2D21F45D2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884607"/>
            <a:ext cx="5714999" cy="1523494"/>
          </a:xfrm>
        </p:spPr>
        <p:txBody>
          <a:bodyPr anchor="t" anchorCtr="0"/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87FDD-4DC3-AB31-CEA9-C7F161DDA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1" y="2553774"/>
            <a:ext cx="57149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1D90EE-3663-235E-A902-E62558DD1F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1000" y="6269568"/>
            <a:ext cx="571499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8438D3B-6463-0B27-1233-3CC91F921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82472"/>
            <a:ext cx="3175000" cy="4249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D712BF-4B33-1A04-2AE9-FA15648646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82472"/>
            <a:ext cx="3175000" cy="424907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0BA0605-617E-3D50-B19F-4785A9EA2D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5298" y="0"/>
            <a:ext cx="4076701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2171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top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1327547-2E24-2009-B9B5-B6379BB2560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1001" y="11430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4C1025-46B6-E90F-23FD-0FA8C680CC5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318004" y="11430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03934DC-F63F-6C98-8F69-CBB31F5004D2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255007" y="11430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9B94049D-7496-F710-2DFB-F261C24D774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92009" y="11430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D2437EA5-ED88-09A0-23CE-66B7DCDB402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129012" y="11430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2D114475-413E-931D-43EA-B1563E8B32E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66017" y="11430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78B23-DBB5-BC8E-50DF-C3D8915D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90581-59C6-8B00-D7C0-EE23B8A63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FCFC9-89CD-3EF2-4FBF-8DDC69953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1B6F3C88-D314-5E63-25C6-837BE8CD6D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30174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5F2E2D3F-AABB-9BC4-9DE5-AD2BF85AEB3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18003" y="30174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8F095891-9B91-DFD9-F494-F6AB798EB7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255006" y="30174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29856AEA-DAE3-0890-9DEE-7DA1CE0C71E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92008" y="30174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13">
            <a:extLst>
              <a:ext uri="{FF2B5EF4-FFF2-40B4-BE49-F238E27FC236}">
                <a16:creationId xmlns:a16="http://schemas.microsoft.com/office/drawing/2014/main" id="{87A5D872-EDD2-3F40-7225-8147BB78B01E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8129011" y="30174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3">
            <a:extLst>
              <a:ext uri="{FF2B5EF4-FFF2-40B4-BE49-F238E27FC236}">
                <a16:creationId xmlns:a16="http://schemas.microsoft.com/office/drawing/2014/main" id="{E31C1E00-540A-F7D2-3DC6-C74502C4C5BF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0066016" y="30174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630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8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bottom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68306A8-B0FB-B200-6C47-B469A1FE322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1001" y="40259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263028-AEBB-04A2-75E6-663CE4B7CA9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318004" y="40259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B42B13C-AF80-C71C-28DD-12E9B7D3489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255007" y="40259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ED6C995-C893-D95A-7B9F-F7F3CB4DA76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92009" y="40259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DD00C476-38F1-CE1A-E6F3-555D04DAFD6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129012" y="40259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9DBD2C47-25AC-3D2F-90F8-1777980AD6A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66017" y="4025900"/>
            <a:ext cx="1724888" cy="1689100"/>
          </a:xfrm>
          <a:solidFill>
            <a:schemeClr val="bg2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78B23-DBB5-BC8E-50DF-C3D8915D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90581-59C6-8B00-D7C0-EE23B8A632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FCFC9-89CD-3EF2-4FBF-8DDC69953E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1B6F3C88-D314-5E63-25C6-837BE8CD6D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430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5F2E2D3F-AABB-9BC4-9DE5-AD2BF85AEB37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18003" y="11430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8F095891-9B91-DFD9-F494-F6AB798EB7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255006" y="11430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29856AEA-DAE3-0890-9DEE-7DA1CE0C71E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92008" y="11430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13">
            <a:extLst>
              <a:ext uri="{FF2B5EF4-FFF2-40B4-BE49-F238E27FC236}">
                <a16:creationId xmlns:a16="http://schemas.microsoft.com/office/drawing/2014/main" id="{87A5D872-EDD2-3F40-7225-8147BB78B01E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8129011" y="11430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13">
            <a:extLst>
              <a:ext uri="{FF2B5EF4-FFF2-40B4-BE49-F238E27FC236}">
                <a16:creationId xmlns:a16="http://schemas.microsoft.com/office/drawing/2014/main" id="{E31C1E00-540A-F7D2-3DC6-C74502C4C5BF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0066017" y="1143000"/>
            <a:ext cx="1724891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4150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8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E9BB4-56E1-A5C6-1EB4-0941D193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72C8C-9B1D-095D-826B-B4158CE94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3C386-E42D-EF2B-9A65-8E11404D99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CE40E9-CAAD-2D63-B03F-D618BF1DE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714500"/>
            <a:ext cx="11430000" cy="40005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26066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D974-AE2F-CDA6-CD10-7DCB62E5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35BA-2AAD-9FC1-5A5C-0D1C3462E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714500"/>
            <a:ext cx="5562599" cy="4000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93543-CA68-E760-106F-4B3420BA0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751" y="1714500"/>
            <a:ext cx="5556248" cy="4000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6468-1946-5694-4197-7255E63BB2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74B262-4EBF-98BD-E956-73282AF609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788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D974-AE2F-CDA6-CD10-7DCB62E5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35BA-2AAD-9FC1-5A5C-0D1C3462E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714500"/>
            <a:ext cx="3539835" cy="4000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6468-1946-5694-4197-7255E63BB2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74B262-4EBF-98BD-E956-73282AF609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253034-49CC-4AA9-8045-3C6E98EC55B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326082" y="1714500"/>
            <a:ext cx="3539835" cy="4000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668879-6C9F-225A-E476-09EB3FFCD51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64109" y="1714500"/>
            <a:ext cx="3539835" cy="4000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15252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D974-AE2F-CDA6-CD10-7DCB62E5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35BA-2AAD-9FC1-5A5C-0D1C3462E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714500"/>
            <a:ext cx="2653143" cy="4000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6468-1946-5694-4197-7255E63BB2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74B262-4EBF-98BD-E956-73282AF609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A82F76-AF31-8218-CBED-65FA13AEE131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306620" y="1714500"/>
            <a:ext cx="2653143" cy="4000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240ADE-A4DD-81A2-8F38-705F885F836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2239" y="1714500"/>
            <a:ext cx="2653143" cy="4000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82CCA4A-F325-65EE-7A9D-17CB1D51BE1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157857" y="1714500"/>
            <a:ext cx="2653143" cy="40005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207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EB56-CBF6-E3B5-2B56-E682A469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56333-9F3F-A65B-685E-733D18B7B9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66BEB-F993-EA0F-9AF7-8D4497E9A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1BACF4-BCB4-5930-75E7-63610D2D3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714500"/>
            <a:ext cx="1904999" cy="4000500"/>
          </a:xfrm>
          <a:prstGeom prst="rect">
            <a:avLst/>
          </a:prstGeom>
        </p:spPr>
        <p:txBody>
          <a:bodyPr wrap="square" lIns="0" rIns="164592">
            <a:no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8E1CAA-B278-0CF7-7BEC-5990B21EDB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86001" y="1714500"/>
            <a:ext cx="1904999" cy="4000500"/>
          </a:xfrm>
          <a:prstGeom prst="rect">
            <a:avLst/>
          </a:prstGeom>
        </p:spPr>
        <p:txBody>
          <a:bodyPr wrap="square" lIns="0" rIns="164592">
            <a:no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7CA996-30A6-BDD1-C1A0-EA36ABB055D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191001" y="1714500"/>
            <a:ext cx="1904999" cy="4000500"/>
          </a:xfrm>
          <a:prstGeom prst="rect">
            <a:avLst/>
          </a:prstGeom>
        </p:spPr>
        <p:txBody>
          <a:bodyPr wrap="square" lIns="0" rIns="164592">
            <a:no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7073C4-E822-2E61-E3DB-FA8A4CC2737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1" y="1714500"/>
            <a:ext cx="1904999" cy="4000500"/>
          </a:xfrm>
          <a:prstGeom prst="rect">
            <a:avLst/>
          </a:prstGeom>
        </p:spPr>
        <p:txBody>
          <a:bodyPr wrap="square" lIns="0" rIns="164592">
            <a:no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CB2609-DF2B-638D-ED66-3F81E87918F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01001" y="1714500"/>
            <a:ext cx="1904999" cy="4000500"/>
          </a:xfrm>
          <a:prstGeom prst="rect">
            <a:avLst/>
          </a:prstGeom>
        </p:spPr>
        <p:txBody>
          <a:bodyPr wrap="square" lIns="0" rIns="164592">
            <a:no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49144D9-0EF3-353A-5B5A-16EE87A9357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9906001" y="1714500"/>
            <a:ext cx="1904999" cy="4000500"/>
          </a:xfrm>
          <a:prstGeom prst="rect">
            <a:avLst/>
          </a:prstGeom>
        </p:spPr>
        <p:txBody>
          <a:bodyPr wrap="square" lIns="0" rIns="164592">
            <a:no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585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rded me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95B759-C895-90C9-9A32-2B0CC9403307}"/>
              </a:ext>
            </a:extLst>
          </p:cNvPr>
          <p:cNvSpPr/>
          <p:nvPr userDrawn="1"/>
        </p:nvSpPr>
        <p:spPr>
          <a:xfrm>
            <a:off x="0" y="2286001"/>
            <a:ext cx="5104741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61D36-0B2E-4C7E-EAEF-AC10A61CC398}"/>
              </a:ext>
            </a:extLst>
          </p:cNvPr>
          <p:cNvSpPr/>
          <p:nvPr userDrawn="1"/>
        </p:nvSpPr>
        <p:spPr>
          <a:xfrm>
            <a:off x="0" y="0"/>
            <a:ext cx="5104741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342E9-D93F-738B-E14E-AA4507093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3703320" cy="941796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B6D94-3774-3438-946E-274F0EC29B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C9D2-CC82-453B-E0B0-60A0BEBAB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7914C8-76D5-012B-00F4-6096AB6D26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43600" y="1714500"/>
            <a:ext cx="5861050" cy="4000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7ADEC8-2523-4465-20EC-85138E31E5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89997"/>
            <a:ext cx="1737800" cy="23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68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BMS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527C-3B97-BC5B-8986-E75CAF0A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11430000" cy="221599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2A40C-6507-BE74-CA79-0B79EE4DED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60403-C6ED-E249-5609-CCA8C35712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E5EFE17-58B1-6B4F-A632-832012B677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77297"/>
            <a:ext cx="1737800" cy="23256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23327C-D056-83EB-3A57-A6227B8F9D17}"/>
              </a:ext>
            </a:extLst>
          </p:cNvPr>
          <p:cNvCxnSpPr/>
          <p:nvPr userDrawn="1"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63702A-4C53-C8C6-BAE0-F0E69ED773B3}"/>
              </a:ext>
            </a:extLst>
          </p:cNvPr>
          <p:cNvCxnSpPr/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5D37C4-B915-1793-BFDD-6C6789A70FAF}"/>
              </a:ext>
            </a:extLst>
          </p:cNvPr>
          <p:cNvCxnSpPr/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78CFDF-6136-334D-DAF7-3FE3883A81DA}"/>
              </a:ext>
            </a:extLst>
          </p:cNvPr>
          <p:cNvCxnSpPr/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D55B8A-A234-B3B7-2254-7AB449AE0028}"/>
              </a:ext>
            </a:extLst>
          </p:cNvPr>
          <p:cNvCxnSpPr/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5E2A57-1B58-A0A9-6D38-E8AA7DC7BE81}"/>
              </a:ext>
            </a:extLst>
          </p:cNvPr>
          <p:cNvCxnSpPr/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4D7579-4D80-D07D-C4AC-10502084948F}"/>
              </a:ext>
            </a:extLst>
          </p:cNvPr>
          <p:cNvCxnSpPr/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1D221A-7525-941A-08C5-02A61E78D79E}"/>
              </a:ext>
            </a:extLst>
          </p:cNvPr>
          <p:cNvCxnSpPr/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F18976-DB91-88E5-0C07-0A02019F28C4}"/>
              </a:ext>
            </a:extLst>
          </p:cNvPr>
          <p:cNvCxnSpPr/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6A2859-3D65-5463-5D93-0E5C287DEF38}"/>
              </a:ext>
            </a:extLst>
          </p:cNvPr>
          <p:cNvCxnSpPr/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B780E7-F33E-6CE7-7C80-66F68B2EEFB0}"/>
              </a:ext>
            </a:extLst>
          </p:cNvPr>
          <p:cNvCxnSpPr/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0BA380-4AE0-BC45-2BB1-74AA3D9DC50C}"/>
              </a:ext>
            </a:extLst>
          </p:cNvPr>
          <p:cNvCxnSpPr/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2CD506-0EC2-8352-24B8-DAA5156339BC}"/>
              </a:ext>
            </a:extLst>
          </p:cNvPr>
          <p:cNvCxnSpPr/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D3F2A5-F1F4-7CE2-41F2-F459921DD8FB}"/>
              </a:ext>
            </a:extLst>
          </p:cNvPr>
          <p:cNvCxnSpPr/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EAF283-72E4-40ED-63E8-7DBD79F1DB91}"/>
              </a:ext>
            </a:extLst>
          </p:cNvPr>
          <p:cNvCxnSpPr/>
          <p:nvPr userDrawn="1"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33C95B-21D4-338D-201F-AD6D42984D49}"/>
              </a:ext>
            </a:extLst>
          </p:cNvPr>
          <p:cNvCxnSpPr/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3764E4-128F-D96C-3ADE-084269EFBA24}"/>
              </a:ext>
            </a:extLst>
          </p:cNvPr>
          <p:cNvCxnSpPr/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0AF4C4-F962-4BA2-9EF9-C66E13670922}"/>
              </a:ext>
            </a:extLst>
          </p:cNvPr>
          <p:cNvCxnSpPr/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7869C5-98B6-1BBD-CD77-9F132F7DC3DC}"/>
              </a:ext>
            </a:extLst>
          </p:cNvPr>
          <p:cNvCxnSpPr/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E324AA-8732-4578-5698-A4FAEDFD6743}"/>
              </a:ext>
            </a:extLst>
          </p:cNvPr>
          <p:cNvCxnSpPr/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76ADB-BB60-4D15-DC3F-B744431AEC4F}"/>
              </a:ext>
            </a:extLst>
          </p:cNvPr>
          <p:cNvCxnSpPr/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753404-1FCC-9D95-583D-6FB7F35F9D39}"/>
              </a:ext>
            </a:extLst>
          </p:cNvPr>
          <p:cNvCxnSpPr/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4BD5C5-2582-DCDA-F791-9F0C674CC1D6}"/>
              </a:ext>
            </a:extLst>
          </p:cNvPr>
          <p:cNvCxnSpPr/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3C6AB8-2D98-9E50-A465-32BDF2F8D593}"/>
              </a:ext>
            </a:extLst>
          </p:cNvPr>
          <p:cNvCxnSpPr/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AF7DC5-4841-ED7D-98DE-48164F6A74C2}"/>
              </a:ext>
            </a:extLst>
          </p:cNvPr>
          <p:cNvCxnSpPr/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704132-7FD6-D5F3-F957-4CA53789421E}"/>
              </a:ext>
            </a:extLst>
          </p:cNvPr>
          <p:cNvCxnSpPr/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9F56E3-C91C-80E3-C640-D053B34CEB96}"/>
              </a:ext>
            </a:extLst>
          </p:cNvPr>
          <p:cNvCxnSpPr/>
          <p:nvPr userDrawn="1"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DDA849-8274-A7AB-19C8-87856993A14F}"/>
              </a:ext>
            </a:extLst>
          </p:cNvPr>
          <p:cNvCxnSpPr/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3307D6-752C-E871-550B-DD4D46A5C528}"/>
              </a:ext>
            </a:extLst>
          </p:cNvPr>
          <p:cNvCxnSpPr/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CDDBF3-8B2B-3D9D-BDF7-2D7E94863BD0}"/>
              </a:ext>
            </a:extLst>
          </p:cNvPr>
          <p:cNvCxnSpPr/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BF5B3D-D532-EBB7-077F-691D2AE73677}"/>
              </a:ext>
            </a:extLst>
          </p:cNvPr>
          <p:cNvCxnSpPr/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A5D4B1-77FF-5A38-D190-497D4BB561FB}"/>
              </a:ext>
            </a:extLst>
          </p:cNvPr>
          <p:cNvCxnSpPr/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29C526-46F5-AE62-0DC6-6AA74F007464}"/>
              </a:ext>
            </a:extLst>
          </p:cNvPr>
          <p:cNvCxnSpPr/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45D82F-9C3E-46AB-14CF-1FB8C337A5E1}"/>
              </a:ext>
            </a:extLst>
          </p:cNvPr>
          <p:cNvCxnSpPr/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5AC80D-30B9-ACF3-51F0-DADA8F6547E9}"/>
              </a:ext>
            </a:extLst>
          </p:cNvPr>
          <p:cNvCxnSpPr/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AF504CC-13FF-FABA-E6F7-5F60439193E7}"/>
              </a:ext>
            </a:extLst>
          </p:cNvPr>
          <p:cNvCxnSpPr/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84FB77B-B737-8B31-D9FC-65AB1EAC30B1}"/>
              </a:ext>
            </a:extLst>
          </p:cNvPr>
          <p:cNvCxnSpPr/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C3C61F-100E-A7EF-E1FC-32253F394118}"/>
              </a:ext>
            </a:extLst>
          </p:cNvPr>
          <p:cNvCxnSpPr/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2309729-7A7E-3A43-9DC7-4E479A92657D}"/>
              </a:ext>
            </a:extLst>
          </p:cNvPr>
          <p:cNvCxnSpPr/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F0EBEA-56FF-8B30-7BF6-83CE02DAC6C9}"/>
              </a:ext>
            </a:extLst>
          </p:cNvPr>
          <p:cNvCxnSpPr/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7D0BCA0-3688-B945-1077-DC698E10ABCA}"/>
              </a:ext>
            </a:extLst>
          </p:cNvPr>
          <p:cNvCxnSpPr/>
          <p:nvPr userDrawn="1"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AC53FE-71A0-9F71-877E-76C754C25492}"/>
              </a:ext>
            </a:extLst>
          </p:cNvPr>
          <p:cNvCxnSpPr/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42221B-2B54-3611-B244-1BD3BC973649}"/>
              </a:ext>
            </a:extLst>
          </p:cNvPr>
          <p:cNvCxnSpPr/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9663AE-D415-8000-D0A4-ECE46FD660C2}"/>
              </a:ext>
            </a:extLst>
          </p:cNvPr>
          <p:cNvCxnSpPr/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EFB1B4D-7E90-61A7-49DF-D33BF50965EA}"/>
              </a:ext>
            </a:extLst>
          </p:cNvPr>
          <p:cNvCxnSpPr/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A8B4E24-6610-CF76-6418-E0F5B6502C91}"/>
              </a:ext>
            </a:extLst>
          </p:cNvPr>
          <p:cNvCxnSpPr/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1E6D7C-C684-187A-F4DF-3E8A19EDB84B}"/>
              </a:ext>
            </a:extLst>
          </p:cNvPr>
          <p:cNvCxnSpPr/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6B541-B223-E90B-D732-D9E5D6E6F3A8}"/>
              </a:ext>
            </a:extLst>
          </p:cNvPr>
          <p:cNvCxnSpPr/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3E5886-266A-9F14-1559-A6D1D3A3CE86}"/>
              </a:ext>
            </a:extLst>
          </p:cNvPr>
          <p:cNvCxnSpPr/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32ED77-9C56-ED3F-3346-E500E5268191}"/>
              </a:ext>
            </a:extLst>
          </p:cNvPr>
          <p:cNvCxnSpPr/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CC6FD98-B0C9-6367-D94C-BC02E45CC574}"/>
              </a:ext>
            </a:extLst>
          </p:cNvPr>
          <p:cNvCxnSpPr/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8189C2-304E-57DE-4B03-ED4A9E0DF9F4}"/>
              </a:ext>
            </a:extLst>
          </p:cNvPr>
          <p:cNvCxnSpPr/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5367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 BMS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526C3E-E954-D2E7-8788-08903B21A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230" y="3029417"/>
            <a:ext cx="5971540" cy="79916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DD56FB-CF0A-DA11-E9DF-24C66A53CCC8}"/>
              </a:ext>
            </a:extLst>
          </p:cNvPr>
          <p:cNvCxnSpPr/>
          <p:nvPr userDrawn="1"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243D45-25B6-FF6D-7B1F-600CB5ED2826}"/>
              </a:ext>
            </a:extLst>
          </p:cNvPr>
          <p:cNvCxnSpPr/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B9A43C-AE13-10A0-A7F8-68A081D6458D}"/>
              </a:ext>
            </a:extLst>
          </p:cNvPr>
          <p:cNvCxnSpPr/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32AE05-C067-2CB8-A1C0-5DD56C476049}"/>
              </a:ext>
            </a:extLst>
          </p:cNvPr>
          <p:cNvCxnSpPr/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49FF05-A17F-723C-AEF0-58EAD7A39C0D}"/>
              </a:ext>
            </a:extLst>
          </p:cNvPr>
          <p:cNvCxnSpPr/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A003C0-1F62-92B3-BBBA-4A5DB5162A83}"/>
              </a:ext>
            </a:extLst>
          </p:cNvPr>
          <p:cNvCxnSpPr/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011EA6-B8AC-0E7B-5FFB-5654095AD976}"/>
              </a:ext>
            </a:extLst>
          </p:cNvPr>
          <p:cNvCxnSpPr/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36E0-9B46-896E-5F72-32F279AC41A1}"/>
              </a:ext>
            </a:extLst>
          </p:cNvPr>
          <p:cNvCxnSpPr/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F3DCE2-9C5B-B247-5041-F7869398EA54}"/>
              </a:ext>
            </a:extLst>
          </p:cNvPr>
          <p:cNvCxnSpPr/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41C944-AEE5-365E-5136-DE8DD3A5C4B8}"/>
              </a:ext>
            </a:extLst>
          </p:cNvPr>
          <p:cNvCxnSpPr/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B415FF-C691-5185-F6B7-E680F586C306}"/>
              </a:ext>
            </a:extLst>
          </p:cNvPr>
          <p:cNvCxnSpPr/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5D4275-0014-103A-D19F-2C0AE04DFB30}"/>
              </a:ext>
            </a:extLst>
          </p:cNvPr>
          <p:cNvCxnSpPr/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ADFAA6-7452-679B-41A5-66BC1EAC584D}"/>
              </a:ext>
            </a:extLst>
          </p:cNvPr>
          <p:cNvCxnSpPr/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54796F-5365-377B-AFA6-5A306B3DBA02}"/>
              </a:ext>
            </a:extLst>
          </p:cNvPr>
          <p:cNvCxnSpPr/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013E9D-65DE-20FF-E124-B3940D199EA2}"/>
              </a:ext>
            </a:extLst>
          </p:cNvPr>
          <p:cNvCxnSpPr/>
          <p:nvPr userDrawn="1"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E24104-F2B1-8563-1011-57622E5DCB38}"/>
              </a:ext>
            </a:extLst>
          </p:cNvPr>
          <p:cNvCxnSpPr/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99C161-2F57-5317-326F-B4A9468DE133}"/>
              </a:ext>
            </a:extLst>
          </p:cNvPr>
          <p:cNvCxnSpPr/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620914-AE32-0D38-6D20-CA9A74157C0B}"/>
              </a:ext>
            </a:extLst>
          </p:cNvPr>
          <p:cNvCxnSpPr/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EF18D1-8095-8FAA-5F4C-12B06644A65B}"/>
              </a:ext>
            </a:extLst>
          </p:cNvPr>
          <p:cNvCxnSpPr/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4713D8-CC38-2718-4AF6-B668387A9C18}"/>
              </a:ext>
            </a:extLst>
          </p:cNvPr>
          <p:cNvCxnSpPr/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A4002C-8D8B-DB46-8F82-CE700FA00184}"/>
              </a:ext>
            </a:extLst>
          </p:cNvPr>
          <p:cNvCxnSpPr/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16BEEA-AF5F-A1F3-E00C-F2BF721BA543}"/>
              </a:ext>
            </a:extLst>
          </p:cNvPr>
          <p:cNvCxnSpPr/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61C176-DA08-DC17-1381-755ABB09F6FD}"/>
              </a:ext>
            </a:extLst>
          </p:cNvPr>
          <p:cNvCxnSpPr/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2CEE8B-874E-9DA3-12E2-E6D74CE284D0}"/>
              </a:ext>
            </a:extLst>
          </p:cNvPr>
          <p:cNvCxnSpPr/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C9F650-8A04-895E-E8B2-11DBD3115D09}"/>
              </a:ext>
            </a:extLst>
          </p:cNvPr>
          <p:cNvCxnSpPr/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92CFCE-B793-556F-058D-63BB28747623}"/>
              </a:ext>
            </a:extLst>
          </p:cNvPr>
          <p:cNvCxnSpPr/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36B585-04B2-4CC8-6168-04C136175ED0}"/>
              </a:ext>
            </a:extLst>
          </p:cNvPr>
          <p:cNvCxnSpPr/>
          <p:nvPr userDrawn="1"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98B8CC-91CF-34E1-61F7-752EEF3F0C9B}"/>
              </a:ext>
            </a:extLst>
          </p:cNvPr>
          <p:cNvCxnSpPr/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AF12F0-8540-7FE1-EC28-B92EC9CD3261}"/>
              </a:ext>
            </a:extLst>
          </p:cNvPr>
          <p:cNvCxnSpPr/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EA8E17-0734-48F4-11D4-B621C20B98B7}"/>
              </a:ext>
            </a:extLst>
          </p:cNvPr>
          <p:cNvCxnSpPr/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534858-68B6-780B-F45B-7678CA3CBDFD}"/>
              </a:ext>
            </a:extLst>
          </p:cNvPr>
          <p:cNvCxnSpPr/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45F9C7-9486-E004-0D60-D10CE9C8C8A0}"/>
              </a:ext>
            </a:extLst>
          </p:cNvPr>
          <p:cNvCxnSpPr/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E32F46-3200-9F37-F753-EFA47E4C2BBC}"/>
              </a:ext>
            </a:extLst>
          </p:cNvPr>
          <p:cNvCxnSpPr/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0757B9-F2E9-F25E-E711-C8F3DA3241A9}"/>
              </a:ext>
            </a:extLst>
          </p:cNvPr>
          <p:cNvCxnSpPr/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22BA3F-E2F9-B5EA-F964-6DCEA53912E2}"/>
              </a:ext>
            </a:extLst>
          </p:cNvPr>
          <p:cNvCxnSpPr/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081C0D-AE43-F7DD-0321-8B9E4376FC51}"/>
              </a:ext>
            </a:extLst>
          </p:cNvPr>
          <p:cNvCxnSpPr/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31BC63D-ACC8-A7E8-39E5-36BD08A51AC3}"/>
              </a:ext>
            </a:extLst>
          </p:cNvPr>
          <p:cNvCxnSpPr/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E23D7B-827D-A9D2-965B-63D378C64EED}"/>
              </a:ext>
            </a:extLst>
          </p:cNvPr>
          <p:cNvCxnSpPr/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BCFA310-D77B-A5E9-CD25-EF5484F585BB}"/>
              </a:ext>
            </a:extLst>
          </p:cNvPr>
          <p:cNvCxnSpPr/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AA87AD-8B0B-61D4-CE2B-4173BE3C186F}"/>
              </a:ext>
            </a:extLst>
          </p:cNvPr>
          <p:cNvCxnSpPr/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170831E-7AC4-132D-DA3C-748733B54399}"/>
              </a:ext>
            </a:extLst>
          </p:cNvPr>
          <p:cNvCxnSpPr/>
          <p:nvPr userDrawn="1"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F0DD019-B98B-8665-40FC-6C0F58FBEF19}"/>
              </a:ext>
            </a:extLst>
          </p:cNvPr>
          <p:cNvCxnSpPr/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E86DFEE-1A21-5708-792B-4898D17CA786}"/>
              </a:ext>
            </a:extLst>
          </p:cNvPr>
          <p:cNvCxnSpPr/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950F6B-EEB7-DFD2-6E0E-694234BDFC0B}"/>
              </a:ext>
            </a:extLst>
          </p:cNvPr>
          <p:cNvCxnSpPr/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7A916B-632F-D8A3-A0BF-6FC190E13F6D}"/>
              </a:ext>
            </a:extLst>
          </p:cNvPr>
          <p:cNvCxnSpPr/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E8F480-A26A-787B-CE14-45EBCD96FF99}"/>
              </a:ext>
            </a:extLst>
          </p:cNvPr>
          <p:cNvCxnSpPr/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DA8EB75-D9AC-AC2B-8E4E-9CB926A33D2B}"/>
              </a:ext>
            </a:extLst>
          </p:cNvPr>
          <p:cNvCxnSpPr/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EA3AB8-B329-DA3A-81EA-0F70BF6B3D4E}"/>
              </a:ext>
            </a:extLst>
          </p:cNvPr>
          <p:cNvCxnSpPr/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A3F0A49-528A-EFDF-8E51-F423778D39BD}"/>
              </a:ext>
            </a:extLst>
          </p:cNvPr>
          <p:cNvCxnSpPr/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6CD965-F20B-63AC-C25F-277022BAD624}"/>
              </a:ext>
            </a:extLst>
          </p:cNvPr>
          <p:cNvCxnSpPr/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6449389-E584-6852-7308-5123748DFC90}"/>
              </a:ext>
            </a:extLst>
          </p:cNvPr>
          <p:cNvCxnSpPr/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617FEF-CD91-E576-39BB-3008FDF5A705}"/>
              </a:ext>
            </a:extLst>
          </p:cNvPr>
          <p:cNvCxnSpPr/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46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192708-A6D2-A365-6261-885903C0F79F}"/>
              </a:ext>
            </a:extLst>
          </p:cNvPr>
          <p:cNvSpPr/>
          <p:nvPr userDrawn="1"/>
        </p:nvSpPr>
        <p:spPr>
          <a:xfrm>
            <a:off x="0" y="2305878"/>
            <a:ext cx="12192000" cy="45521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9D563-30CC-D7F5-4BA6-2D21F45D2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884607"/>
            <a:ext cx="5714999" cy="1523494"/>
          </a:xfrm>
        </p:spPr>
        <p:txBody>
          <a:bodyPr anchor="t" anchorCtr="0"/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87FDD-4DC3-AB31-CEA9-C7F161DDA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1" y="2553774"/>
            <a:ext cx="57149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1D90EE-3663-235E-A902-E62558DD1F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1000" y="6269568"/>
            <a:ext cx="5714999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8438D3B-6463-0B27-1233-3CC91F921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82472"/>
            <a:ext cx="3175000" cy="4249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D712BF-4B33-1A04-2AE9-FA15648646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82472"/>
            <a:ext cx="3175000" cy="4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22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527C-3B97-BC5B-8986-E75CAF0A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11430000" cy="221599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2A40C-6507-BE74-CA79-0B79EE4DED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60403-C6ED-E249-5609-CCA8C35712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563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779E6C-7C67-56F2-18A1-7496CE0DA4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526C3E-E954-D2E7-8788-08903B21A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" r="19"/>
          <a:stretch/>
        </p:blipFill>
        <p:spPr>
          <a:xfrm>
            <a:off x="3110230" y="3029417"/>
            <a:ext cx="5969321" cy="7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408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ulti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012936-65D2-F355-4471-13F6DE8E3E86}"/>
              </a:ext>
            </a:extLst>
          </p:cNvPr>
          <p:cNvSpPr/>
          <p:nvPr/>
        </p:nvSpPr>
        <p:spPr>
          <a:xfrm>
            <a:off x="0" y="2306472"/>
            <a:ext cx="6096000" cy="4551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2D940C6-420D-DFDA-901A-4B08CEDBAE2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0" y="2306472"/>
            <a:ext cx="6096000" cy="3809848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1E7C6B-C3F1-A0F3-090C-14FDBD6B10BC}"/>
              </a:ext>
            </a:extLst>
          </p:cNvPr>
          <p:cNvSpPr/>
          <p:nvPr userDrawn="1"/>
        </p:nvSpPr>
        <p:spPr>
          <a:xfrm>
            <a:off x="0" y="0"/>
            <a:ext cx="12192000" cy="2306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3AB35-20EF-00D4-D9D5-8F45C0DC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77B7244-7B42-84F4-65EF-22F7A734C95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82836" y="2306472"/>
            <a:ext cx="6096000" cy="4551528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01814-1BAF-5418-5D95-7245293BB3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8BEFA-7AB6-4EF7-0548-AB7FD59E3D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7C69299-AB6F-2B62-91DC-F3DA5EF522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1000" y="1153236"/>
            <a:ext cx="114300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AF273635-A75E-8A7B-5291-15427F14ED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89997"/>
            <a:ext cx="1737800" cy="23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586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segment multi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D4700D-153E-52F7-8DC8-9C88DBDEAB2D}"/>
              </a:ext>
            </a:extLst>
          </p:cNvPr>
          <p:cNvSpPr/>
          <p:nvPr userDrawn="1"/>
        </p:nvSpPr>
        <p:spPr>
          <a:xfrm>
            <a:off x="5084956" y="3429000"/>
            <a:ext cx="710704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12516B-4713-B063-E7D9-809C93E73892}"/>
              </a:ext>
            </a:extLst>
          </p:cNvPr>
          <p:cNvSpPr/>
          <p:nvPr/>
        </p:nvSpPr>
        <p:spPr>
          <a:xfrm>
            <a:off x="0" y="0"/>
            <a:ext cx="5084956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8658A-BF16-49A9-0BF8-3A3AAEC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285750"/>
            <a:ext cx="4046540" cy="94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7E1CE-E46A-8611-D137-3A103E47F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2352478"/>
            <a:ext cx="4046540" cy="276999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C62CA8-896A-6BBA-B065-FB22D26B3D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943600" y="3964965"/>
            <a:ext cx="2336394" cy="1231106"/>
          </a:xfrm>
          <a:prstGeom prst="rect">
            <a:avLst/>
          </a:prstGeom>
        </p:spPr>
        <p:txBody>
          <a:bodyPr/>
          <a:lstStyle>
            <a:lvl1pPr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70EA790-CC49-539C-89E3-A990F8DA19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8912" y="5035014"/>
            <a:ext cx="2174169" cy="4708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4A6A5035-3751-3842-7474-4FB035A360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0" y="5035014"/>
            <a:ext cx="2174169" cy="47089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EC9049F6-08A7-4BF9-A064-1CED95C4F50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48912" y="3964965"/>
            <a:ext cx="2336394" cy="1231106"/>
          </a:xfrm>
          <a:prstGeom prst="rect">
            <a:avLst/>
          </a:prstGeom>
        </p:spPr>
        <p:txBody>
          <a:bodyPr/>
          <a:lstStyle>
            <a:lvl1pPr>
              <a:defRPr sz="8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81F364B-EDD2-9168-B08A-BF62A0C6A8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084956" y="0"/>
            <a:ext cx="7107044" cy="3429000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1B3D35-6A58-E453-F15C-63E285039C7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50DC01-21E1-C554-9651-2C0FA9872F8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AE28326-BAAA-A47E-50E6-5F1C21EA91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0" y="3429000"/>
            <a:ext cx="5084956" cy="3429000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DC074BF0-A3AB-DDC0-FD21-1D4E2897364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712384" y="1252835"/>
            <a:ext cx="2570033" cy="923330"/>
          </a:xfrm>
          <a:prstGeom prst="rect">
            <a:avLst/>
          </a:prstGeom>
        </p:spPr>
        <p:txBody>
          <a:bodyPr/>
          <a:lstStyle>
            <a:lvl1pPr algn="ctr">
              <a:defRPr sz="6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02006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89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multi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1C65-20D2-93BE-DCAD-5D2EF9A9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41C7CC-46F8-E6A2-D1C9-D610D5470A3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0" y="1143000"/>
            <a:ext cx="11430000" cy="276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238AB3-4B12-0186-6F8F-418EF844514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1714500"/>
            <a:ext cx="3482975" cy="2583180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EA3283EA-53B6-EE29-2CBA-2938B62650B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54513" y="1714500"/>
            <a:ext cx="3482975" cy="2583180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63FC1B7E-680F-AA07-BAAC-B3AE4A7FF5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28027" y="1714500"/>
            <a:ext cx="3482975" cy="2583180"/>
          </a:xfrm>
          <a:prstGeom prst="rect">
            <a:avLst/>
          </a:prstGeom>
          <a:solidFill>
            <a:schemeClr val="bg2"/>
          </a:solid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FEBF9B-3292-8486-5333-52A467380325}"/>
              </a:ext>
            </a:extLst>
          </p:cNvPr>
          <p:cNvCxnSpPr/>
          <p:nvPr/>
        </p:nvCxnSpPr>
        <p:spPr>
          <a:xfrm>
            <a:off x="4109244" y="1714500"/>
            <a:ext cx="0" cy="3348990"/>
          </a:xfrm>
          <a:prstGeom prst="line">
            <a:avLst/>
          </a:prstGeom>
          <a:ln w="12700" cap="rnd">
            <a:solidFill>
              <a:schemeClr val="accent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5B0E62-AFA8-7C39-7EFD-EDFE68853A3C}"/>
              </a:ext>
            </a:extLst>
          </p:cNvPr>
          <p:cNvCxnSpPr/>
          <p:nvPr/>
        </p:nvCxnSpPr>
        <p:spPr>
          <a:xfrm>
            <a:off x="8082757" y="1714500"/>
            <a:ext cx="0" cy="3348990"/>
          </a:xfrm>
          <a:prstGeom prst="line">
            <a:avLst/>
          </a:prstGeom>
          <a:ln w="12700" cap="rnd">
            <a:solidFill>
              <a:schemeClr val="accent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DA0B8FB-E26D-6DB2-ACF3-874FFB4EF0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1001" y="4601325"/>
            <a:ext cx="3482974" cy="55399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C587CD09-3C4D-8FCA-1411-AE49E2BCE6A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354514" y="4601325"/>
            <a:ext cx="3482974" cy="55399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FE4A8ED3-2D30-1FE2-D64E-A73B2073CD9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28027" y="4601325"/>
            <a:ext cx="3482974" cy="55399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8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537277-8CB3-4569-DFBD-FFE2B65A2A31}"/>
              </a:ext>
            </a:extLst>
          </p:cNvPr>
          <p:cNvSpPr/>
          <p:nvPr userDrawn="1"/>
        </p:nvSpPr>
        <p:spPr>
          <a:xfrm>
            <a:off x="0" y="5390865"/>
            <a:ext cx="12192000" cy="146453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60061-7C29-0BCF-3B5E-5F1808EFC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F683-E92C-84BB-7C3F-940E5C8E56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Content Placeholder 18">
            <a:extLst>
              <a:ext uri="{FF2B5EF4-FFF2-40B4-BE49-F238E27FC236}">
                <a16:creationId xmlns:a16="http://schemas.microsoft.com/office/drawing/2014/main" id="{7F3B0E16-DF2D-D629-8587-B41DBBFD8EE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5530334"/>
            <a:ext cx="11429999" cy="27699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800" b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9D247A7-329A-824A-CD9F-2DBB6816D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89997"/>
            <a:ext cx="1737800" cy="2325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71EA54-72FD-5DCD-D9DF-E799ED12C54D}"/>
              </a:ext>
            </a:extLst>
          </p:cNvPr>
          <p:cNvCxnSpPr/>
          <p:nvPr userDrawn="1"/>
        </p:nvCxnSpPr>
        <p:spPr>
          <a:xfrm>
            <a:off x="4109244" y="1714500"/>
            <a:ext cx="0" cy="3348990"/>
          </a:xfrm>
          <a:prstGeom prst="line">
            <a:avLst/>
          </a:prstGeom>
          <a:ln w="12700" cap="rnd">
            <a:solidFill>
              <a:schemeClr val="accent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0C5E3-92FA-447D-3D09-A654EFDB8FB4}"/>
              </a:ext>
            </a:extLst>
          </p:cNvPr>
          <p:cNvCxnSpPr/>
          <p:nvPr userDrawn="1"/>
        </p:nvCxnSpPr>
        <p:spPr>
          <a:xfrm>
            <a:off x="8082757" y="1714500"/>
            <a:ext cx="0" cy="3348990"/>
          </a:xfrm>
          <a:prstGeom prst="line">
            <a:avLst/>
          </a:prstGeom>
          <a:ln w="12700" cap="rnd">
            <a:solidFill>
              <a:schemeClr val="accent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D11334-B14B-1A4C-4C0E-A869C7DF2B67}"/>
              </a:ext>
            </a:extLst>
          </p:cNvPr>
          <p:cNvCxnSpPr/>
          <p:nvPr userDrawn="1"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C3B2FD-BB19-99EF-6E39-1F028900A3CE}"/>
              </a:ext>
            </a:extLst>
          </p:cNvPr>
          <p:cNvCxnSpPr/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6FBCA3-1886-D211-4D6E-9A5E91518EB6}"/>
              </a:ext>
            </a:extLst>
          </p:cNvPr>
          <p:cNvCxnSpPr/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F77703-1AE5-9117-D17F-ACE21D84F287}"/>
              </a:ext>
            </a:extLst>
          </p:cNvPr>
          <p:cNvCxnSpPr/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8F2C3F-F0EB-04B2-11A5-27DE826424A7}"/>
              </a:ext>
            </a:extLst>
          </p:cNvPr>
          <p:cNvCxnSpPr/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D3737F-6F11-E274-9C2F-CDCB659699A1}"/>
              </a:ext>
            </a:extLst>
          </p:cNvPr>
          <p:cNvCxnSpPr/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2848A0-BA61-9E52-E296-E99A4DD96EF2}"/>
              </a:ext>
            </a:extLst>
          </p:cNvPr>
          <p:cNvCxnSpPr/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7F5712-60C1-30CF-9265-EED3B2B6FE03}"/>
              </a:ext>
            </a:extLst>
          </p:cNvPr>
          <p:cNvCxnSpPr/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673429-5B23-1A75-90FA-A52D426D25E5}"/>
              </a:ext>
            </a:extLst>
          </p:cNvPr>
          <p:cNvCxnSpPr/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226A57-33C4-C47D-5F23-FC5388AA3A4E}"/>
              </a:ext>
            </a:extLst>
          </p:cNvPr>
          <p:cNvCxnSpPr/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8935FB-0277-BD2E-63CE-0D8922CDE3C7}"/>
              </a:ext>
            </a:extLst>
          </p:cNvPr>
          <p:cNvCxnSpPr/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4C69E5-2731-2AA7-E42F-99BA04FBF285}"/>
              </a:ext>
            </a:extLst>
          </p:cNvPr>
          <p:cNvCxnSpPr/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9A53E2-6E96-F6B7-ABE3-1E4A0AB0352A}"/>
              </a:ext>
            </a:extLst>
          </p:cNvPr>
          <p:cNvCxnSpPr/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76AB1BB-ACE3-49B7-8344-2F60E6C9AC12}"/>
              </a:ext>
            </a:extLst>
          </p:cNvPr>
          <p:cNvCxnSpPr/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9F629D-CFB1-AA17-B7B6-99E31D27BFB1}"/>
              </a:ext>
            </a:extLst>
          </p:cNvPr>
          <p:cNvCxnSpPr/>
          <p:nvPr userDrawn="1"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82F2C6-AFE6-EB2A-3600-0A9E985BC0F8}"/>
              </a:ext>
            </a:extLst>
          </p:cNvPr>
          <p:cNvCxnSpPr/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E5E4903-1B5A-DB5C-23A2-FA4AB16598A2}"/>
              </a:ext>
            </a:extLst>
          </p:cNvPr>
          <p:cNvCxnSpPr/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BBE952-0445-76EC-0311-A38C39C7F316}"/>
              </a:ext>
            </a:extLst>
          </p:cNvPr>
          <p:cNvCxnSpPr/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EFDD768-0145-CCA4-FEF6-B94DC16B7742}"/>
              </a:ext>
            </a:extLst>
          </p:cNvPr>
          <p:cNvCxnSpPr/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B263D6-8D23-12F3-6F6D-6E1E356C95DF}"/>
              </a:ext>
            </a:extLst>
          </p:cNvPr>
          <p:cNvCxnSpPr/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B74DEF-BB5C-6FC3-6CE3-5566D53C620D}"/>
              </a:ext>
            </a:extLst>
          </p:cNvPr>
          <p:cNvCxnSpPr/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F557B8-DA5D-B13E-16AB-28B6CE7875C8}"/>
              </a:ext>
            </a:extLst>
          </p:cNvPr>
          <p:cNvCxnSpPr/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96161EB-7FA3-C033-CD85-563F5E99311E}"/>
              </a:ext>
            </a:extLst>
          </p:cNvPr>
          <p:cNvCxnSpPr/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8AA2D7B-3E41-D6EB-7AB5-9FAA8725A43F}"/>
              </a:ext>
            </a:extLst>
          </p:cNvPr>
          <p:cNvCxnSpPr/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0A50C0-CA58-000B-8234-2FA70E0C2383}"/>
              </a:ext>
            </a:extLst>
          </p:cNvPr>
          <p:cNvCxnSpPr/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047A3E-EC46-6254-444A-7AACED2F7E05}"/>
              </a:ext>
            </a:extLst>
          </p:cNvPr>
          <p:cNvCxnSpPr/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EA660E6-2D65-A70B-A7B7-648E29AC9C54}"/>
              </a:ext>
            </a:extLst>
          </p:cNvPr>
          <p:cNvCxnSpPr/>
          <p:nvPr userDrawn="1"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9B5B5D-21E3-E996-7D83-66AE2AE0B6AE}"/>
              </a:ext>
            </a:extLst>
          </p:cNvPr>
          <p:cNvCxnSpPr/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6F32ED-2ACB-8DC9-F97A-1E14A8910457}"/>
              </a:ext>
            </a:extLst>
          </p:cNvPr>
          <p:cNvCxnSpPr/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2CBBAF-A897-126B-18CA-279742616EE8}"/>
              </a:ext>
            </a:extLst>
          </p:cNvPr>
          <p:cNvCxnSpPr/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D37994-0E4C-C0D4-E53D-F4A02564BE25}"/>
              </a:ext>
            </a:extLst>
          </p:cNvPr>
          <p:cNvCxnSpPr/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C724783-DE7C-503F-D216-9E4FE0CA59D5}"/>
              </a:ext>
            </a:extLst>
          </p:cNvPr>
          <p:cNvCxnSpPr/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3E4018-F90B-F9F7-284D-AC8518C41996}"/>
              </a:ext>
            </a:extLst>
          </p:cNvPr>
          <p:cNvCxnSpPr/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F5BF4CD-BB92-A6E5-2415-69B6FB8ED99D}"/>
              </a:ext>
            </a:extLst>
          </p:cNvPr>
          <p:cNvCxnSpPr/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DE61C89-CE31-C82E-4694-B5C2D285C612}"/>
              </a:ext>
            </a:extLst>
          </p:cNvPr>
          <p:cNvCxnSpPr/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6674E7-6E70-74F1-9977-0801A381F086}"/>
              </a:ext>
            </a:extLst>
          </p:cNvPr>
          <p:cNvCxnSpPr/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208007-17FB-7ED2-7738-1553555AD948}"/>
              </a:ext>
            </a:extLst>
          </p:cNvPr>
          <p:cNvCxnSpPr/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69EC34-2E59-A8D2-87D7-B63702B84E2D}"/>
              </a:ext>
            </a:extLst>
          </p:cNvPr>
          <p:cNvCxnSpPr/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BC06CD0-1F26-EA2B-C489-B5E55CFB1817}"/>
              </a:ext>
            </a:extLst>
          </p:cNvPr>
          <p:cNvCxnSpPr/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F9C318E-B07E-8F24-43FB-90F8928B00D5}"/>
              </a:ext>
            </a:extLst>
          </p:cNvPr>
          <p:cNvCxnSpPr/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6373B-2561-C327-1A94-0AA9554BFFE5}"/>
              </a:ext>
            </a:extLst>
          </p:cNvPr>
          <p:cNvCxnSpPr/>
          <p:nvPr userDrawn="1"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EC222CF-2183-5BC3-5ECA-8B330A34990C}"/>
              </a:ext>
            </a:extLst>
          </p:cNvPr>
          <p:cNvCxnSpPr/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AB5707-9C8B-74B5-6A7F-0D45A5583639}"/>
              </a:ext>
            </a:extLst>
          </p:cNvPr>
          <p:cNvCxnSpPr/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50F94F6-10AB-B9C8-0A08-9E9A15ACFDF2}"/>
              </a:ext>
            </a:extLst>
          </p:cNvPr>
          <p:cNvCxnSpPr/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E0724CA-5708-EA75-64CA-61A4711505D8}"/>
              </a:ext>
            </a:extLst>
          </p:cNvPr>
          <p:cNvCxnSpPr/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7132B-4538-B69A-8405-8D48EF85146E}"/>
              </a:ext>
            </a:extLst>
          </p:cNvPr>
          <p:cNvCxnSpPr/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8DC183-02C3-5406-5F9B-9D8BB1F181AA}"/>
              </a:ext>
            </a:extLst>
          </p:cNvPr>
          <p:cNvCxnSpPr/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EA2E54-2415-A8B0-6DD1-E49C4964D7FA}"/>
              </a:ext>
            </a:extLst>
          </p:cNvPr>
          <p:cNvCxnSpPr/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802F3D6-0393-530D-631A-7456B8D36E00}"/>
              </a:ext>
            </a:extLst>
          </p:cNvPr>
          <p:cNvCxnSpPr/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D0D8802-7856-6E34-CDE1-D5CACC68CFBA}"/>
              </a:ext>
            </a:extLst>
          </p:cNvPr>
          <p:cNvCxnSpPr/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374DC60-3331-8480-09EC-82BEF9EC85C7}"/>
              </a:ext>
            </a:extLst>
          </p:cNvPr>
          <p:cNvCxnSpPr/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B833F46-8926-6324-CFCA-5AC5CE562C31}"/>
              </a:ext>
            </a:extLst>
          </p:cNvPr>
          <p:cNvCxnSpPr/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4797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4DF90-F850-8E0D-8838-60CD2054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EFF41-A9BE-D341-DEEB-52195899DF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40F99-FFF9-624C-0B6F-10EA9D431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3CDD46E-CEC3-ABF7-55DA-C46BBBB721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0" y="4360747"/>
            <a:ext cx="11430000" cy="276999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56288481-1B21-2EC1-4124-769B66810D0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87350" y="1862138"/>
            <a:ext cx="1776413" cy="2197100"/>
          </a:xfrm>
          <a:prstGeom prst="roundRect">
            <a:avLst>
              <a:gd name="adj" fmla="val 4747"/>
            </a:avLst>
          </a:prstGeom>
          <a:noFill/>
          <a:ln>
            <a:solidFill>
              <a:schemeClr val="accent1"/>
            </a:solidFill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Content Placeholder 38">
            <a:extLst>
              <a:ext uri="{FF2B5EF4-FFF2-40B4-BE49-F238E27FC236}">
                <a16:creationId xmlns:a16="http://schemas.microsoft.com/office/drawing/2014/main" id="{19B57A7A-537D-F75E-D503-D4345F00554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0034587" y="1862138"/>
            <a:ext cx="1776413" cy="2197100"/>
          </a:xfrm>
          <a:prstGeom prst="roundRect">
            <a:avLst>
              <a:gd name="adj" fmla="val 4747"/>
            </a:avLst>
          </a:prstGeom>
          <a:noFill/>
          <a:ln>
            <a:solidFill>
              <a:schemeClr val="accent1"/>
            </a:solidFill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Content Placeholder 38">
            <a:extLst>
              <a:ext uri="{FF2B5EF4-FFF2-40B4-BE49-F238E27FC236}">
                <a16:creationId xmlns:a16="http://schemas.microsoft.com/office/drawing/2014/main" id="{125DF7B7-0C0A-1861-8A01-0C8EEC770DA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316797" y="1862138"/>
            <a:ext cx="1776413" cy="2197100"/>
          </a:xfrm>
          <a:prstGeom prst="roundRect">
            <a:avLst>
              <a:gd name="adj" fmla="val 4747"/>
            </a:avLst>
          </a:prstGeom>
          <a:noFill/>
          <a:ln>
            <a:solidFill>
              <a:schemeClr val="accent1"/>
            </a:solidFill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Content Placeholder 38">
            <a:extLst>
              <a:ext uri="{FF2B5EF4-FFF2-40B4-BE49-F238E27FC236}">
                <a16:creationId xmlns:a16="http://schemas.microsoft.com/office/drawing/2014/main" id="{0BCE2E98-95A3-C7DA-4D5F-636954BAF2F6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246244" y="1862138"/>
            <a:ext cx="1776413" cy="2197100"/>
          </a:xfrm>
          <a:prstGeom prst="roundRect">
            <a:avLst>
              <a:gd name="adj" fmla="val 4747"/>
            </a:avLst>
          </a:prstGeom>
          <a:noFill/>
          <a:ln>
            <a:solidFill>
              <a:schemeClr val="accent1"/>
            </a:solidFill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3" name="Content Placeholder 38">
            <a:extLst>
              <a:ext uri="{FF2B5EF4-FFF2-40B4-BE49-F238E27FC236}">
                <a16:creationId xmlns:a16="http://schemas.microsoft.com/office/drawing/2014/main" id="{33DDB063-7F3E-517F-A520-39C073810A3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75691" y="1862138"/>
            <a:ext cx="1776413" cy="2197100"/>
          </a:xfrm>
          <a:prstGeom prst="roundRect">
            <a:avLst>
              <a:gd name="adj" fmla="val 4747"/>
            </a:avLst>
          </a:prstGeom>
          <a:noFill/>
          <a:ln>
            <a:solidFill>
              <a:schemeClr val="accent1"/>
            </a:solidFill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4" name="Content Placeholder 38">
            <a:extLst>
              <a:ext uri="{FF2B5EF4-FFF2-40B4-BE49-F238E27FC236}">
                <a16:creationId xmlns:a16="http://schemas.microsoft.com/office/drawing/2014/main" id="{BC35342C-46E3-4034-6199-27858B1CB017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05138" y="1862138"/>
            <a:ext cx="1776413" cy="2197100"/>
          </a:xfrm>
          <a:prstGeom prst="roundRect">
            <a:avLst>
              <a:gd name="adj" fmla="val 4747"/>
            </a:avLst>
          </a:prstGeom>
          <a:noFill/>
          <a:ln>
            <a:solidFill>
              <a:schemeClr val="accent1"/>
            </a:solidFill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741654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 fil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4DF90-F850-8E0D-8838-60CD2054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EFF41-A9BE-D341-DEEB-52195899DF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40F99-FFF9-624C-0B6F-10EA9D431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3CDD46E-CEC3-ABF7-55DA-C46BBBB721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0" y="4360747"/>
            <a:ext cx="11430000" cy="276999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56288481-1B21-2EC1-4124-769B66810D0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87350" y="1862138"/>
            <a:ext cx="1776413" cy="2197100"/>
          </a:xfrm>
          <a:prstGeom prst="roundRect">
            <a:avLst>
              <a:gd name="adj" fmla="val 4747"/>
            </a:avLst>
          </a:prstGeom>
          <a:solidFill>
            <a:schemeClr val="bg2"/>
          </a:solidFill>
          <a:ln>
            <a:noFill/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Content Placeholder 38">
            <a:extLst>
              <a:ext uri="{FF2B5EF4-FFF2-40B4-BE49-F238E27FC236}">
                <a16:creationId xmlns:a16="http://schemas.microsoft.com/office/drawing/2014/main" id="{19B57A7A-537D-F75E-D503-D4345F00554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0034587" y="1862138"/>
            <a:ext cx="1776413" cy="2197100"/>
          </a:xfrm>
          <a:prstGeom prst="roundRect">
            <a:avLst>
              <a:gd name="adj" fmla="val 4747"/>
            </a:avLst>
          </a:prstGeom>
          <a:solidFill>
            <a:schemeClr val="bg2"/>
          </a:solidFill>
          <a:ln>
            <a:noFill/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1" name="Content Placeholder 38">
            <a:extLst>
              <a:ext uri="{FF2B5EF4-FFF2-40B4-BE49-F238E27FC236}">
                <a16:creationId xmlns:a16="http://schemas.microsoft.com/office/drawing/2014/main" id="{125DF7B7-0C0A-1861-8A01-0C8EEC770DA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316797" y="1862138"/>
            <a:ext cx="1776413" cy="2197100"/>
          </a:xfrm>
          <a:prstGeom prst="roundRect">
            <a:avLst>
              <a:gd name="adj" fmla="val 4747"/>
            </a:avLst>
          </a:prstGeom>
          <a:solidFill>
            <a:schemeClr val="bg2"/>
          </a:solidFill>
          <a:ln>
            <a:noFill/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Content Placeholder 38">
            <a:extLst>
              <a:ext uri="{FF2B5EF4-FFF2-40B4-BE49-F238E27FC236}">
                <a16:creationId xmlns:a16="http://schemas.microsoft.com/office/drawing/2014/main" id="{0BCE2E98-95A3-C7DA-4D5F-636954BAF2F6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246244" y="1862138"/>
            <a:ext cx="1776413" cy="2197100"/>
          </a:xfrm>
          <a:prstGeom prst="roundRect">
            <a:avLst>
              <a:gd name="adj" fmla="val 4747"/>
            </a:avLst>
          </a:prstGeom>
          <a:solidFill>
            <a:schemeClr val="bg2"/>
          </a:solidFill>
          <a:ln>
            <a:noFill/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3" name="Content Placeholder 38">
            <a:extLst>
              <a:ext uri="{FF2B5EF4-FFF2-40B4-BE49-F238E27FC236}">
                <a16:creationId xmlns:a16="http://schemas.microsoft.com/office/drawing/2014/main" id="{33DDB063-7F3E-517F-A520-39C073810A3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75691" y="1862138"/>
            <a:ext cx="1776413" cy="2197100"/>
          </a:xfrm>
          <a:prstGeom prst="roundRect">
            <a:avLst>
              <a:gd name="adj" fmla="val 4747"/>
            </a:avLst>
          </a:prstGeom>
          <a:solidFill>
            <a:schemeClr val="bg2"/>
          </a:solidFill>
          <a:ln>
            <a:noFill/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4" name="Content Placeholder 38">
            <a:extLst>
              <a:ext uri="{FF2B5EF4-FFF2-40B4-BE49-F238E27FC236}">
                <a16:creationId xmlns:a16="http://schemas.microsoft.com/office/drawing/2014/main" id="{BC35342C-46E3-4034-6199-27858B1CB017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05138" y="1862138"/>
            <a:ext cx="1776413" cy="2197100"/>
          </a:xfrm>
          <a:prstGeom prst="roundRect">
            <a:avLst>
              <a:gd name="adj" fmla="val 4747"/>
            </a:avLst>
          </a:prstGeom>
          <a:solidFill>
            <a:schemeClr val="bg2"/>
          </a:solidFill>
          <a:ln>
            <a:noFill/>
          </a:ln>
        </p:spPr>
        <p:txBody>
          <a:bodyPr lIns="91440" rIns="91440"/>
          <a:lstStyle>
            <a:lvl1pPr>
              <a:defRPr lang="en-US" sz="36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3000"/>
              </a:spcBef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37211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45DD-18A2-E42D-DEFF-3F2174B1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3CAF3-BC0E-CC75-F2EE-6CAF9304BF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1B906-7C6D-EC80-6B1E-0F4267DFB0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37B65A6E-3F57-FA1B-1E1F-01106CD3337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81000" y="1714500"/>
            <a:ext cx="2112081" cy="3386614"/>
          </a:xfrm>
          <a:prstGeom prst="roundRect">
            <a:avLst>
              <a:gd name="adj" fmla="val 5249"/>
            </a:avLst>
          </a:prstGeom>
          <a:solidFill>
            <a:schemeClr val="bg2"/>
          </a:solidFill>
        </p:spPr>
        <p:txBody>
          <a:bodyPr lIns="91440" tIns="91440" rIns="91440" bIns="91440">
            <a:noAutofit/>
          </a:bodyPr>
          <a:lstStyle>
            <a:lvl2pPr>
              <a:spcBef>
                <a:spcPts val="3600"/>
              </a:spcBef>
              <a:defRPr b="1"/>
            </a:lvl2pPr>
            <a:lvl3pPr marL="0" indent="0">
              <a:buNone/>
              <a:defRPr/>
            </a:lvl3pPr>
            <a:lvl4pPr marL="119063" indent="-109538">
              <a:tabLst/>
              <a:defRPr/>
            </a:lvl4pPr>
            <a:lvl5pPr marL="249238" indent="-1095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29">
            <a:extLst>
              <a:ext uri="{FF2B5EF4-FFF2-40B4-BE49-F238E27FC236}">
                <a16:creationId xmlns:a16="http://schemas.microsoft.com/office/drawing/2014/main" id="{E375D2E4-92A9-9D9A-A752-9FEFB45CE7B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708716" y="1714500"/>
            <a:ext cx="2112081" cy="3386614"/>
          </a:xfrm>
          <a:prstGeom prst="roundRect">
            <a:avLst>
              <a:gd name="adj" fmla="val 5249"/>
            </a:avLst>
          </a:prstGeom>
          <a:solidFill>
            <a:schemeClr val="bg2"/>
          </a:solidFill>
        </p:spPr>
        <p:txBody>
          <a:bodyPr lIns="91440" tIns="91440" rIns="91440" bIns="91440">
            <a:noAutofit/>
          </a:bodyPr>
          <a:lstStyle>
            <a:lvl2pPr>
              <a:spcBef>
                <a:spcPts val="3600"/>
              </a:spcBef>
              <a:defRPr b="1"/>
            </a:lvl2pPr>
            <a:lvl3pPr marL="0" indent="0">
              <a:buNone/>
              <a:defRPr/>
            </a:lvl3pPr>
            <a:lvl4pPr marL="119063" indent="-109538">
              <a:tabLst/>
              <a:defRPr/>
            </a:lvl4pPr>
            <a:lvl5pPr marL="249238" indent="-1095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78305130-7F86-B358-3290-6E1C6D04DCD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5036432" y="1714500"/>
            <a:ext cx="2112081" cy="3386614"/>
          </a:xfrm>
          <a:prstGeom prst="roundRect">
            <a:avLst>
              <a:gd name="adj" fmla="val 5249"/>
            </a:avLst>
          </a:prstGeom>
          <a:solidFill>
            <a:schemeClr val="bg2"/>
          </a:solidFill>
        </p:spPr>
        <p:txBody>
          <a:bodyPr lIns="91440" tIns="91440" rIns="91440" bIns="91440">
            <a:noAutofit/>
          </a:bodyPr>
          <a:lstStyle>
            <a:lvl2pPr>
              <a:spcBef>
                <a:spcPts val="3600"/>
              </a:spcBef>
              <a:defRPr b="1"/>
            </a:lvl2pPr>
            <a:lvl3pPr marL="0" indent="0">
              <a:buNone/>
              <a:defRPr/>
            </a:lvl3pPr>
            <a:lvl4pPr marL="119063" indent="-109538">
              <a:tabLst/>
              <a:defRPr/>
            </a:lvl4pPr>
            <a:lvl5pPr marL="249238" indent="-1095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29">
            <a:extLst>
              <a:ext uri="{FF2B5EF4-FFF2-40B4-BE49-F238E27FC236}">
                <a16:creationId xmlns:a16="http://schemas.microsoft.com/office/drawing/2014/main" id="{36380240-DE78-92FA-60B9-1CF7B6D540FB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7364148" y="1714500"/>
            <a:ext cx="2112081" cy="3386614"/>
          </a:xfrm>
          <a:prstGeom prst="roundRect">
            <a:avLst>
              <a:gd name="adj" fmla="val 5249"/>
            </a:avLst>
          </a:prstGeom>
          <a:solidFill>
            <a:schemeClr val="bg2"/>
          </a:solidFill>
        </p:spPr>
        <p:txBody>
          <a:bodyPr lIns="91440" tIns="91440" rIns="91440" bIns="91440">
            <a:noAutofit/>
          </a:bodyPr>
          <a:lstStyle>
            <a:lvl2pPr>
              <a:spcBef>
                <a:spcPts val="3600"/>
              </a:spcBef>
              <a:defRPr b="1"/>
            </a:lvl2pPr>
            <a:lvl3pPr marL="0" indent="0">
              <a:buNone/>
              <a:defRPr/>
            </a:lvl3pPr>
            <a:lvl4pPr marL="119063" indent="-109538">
              <a:tabLst/>
              <a:defRPr/>
            </a:lvl4pPr>
            <a:lvl5pPr marL="249238" indent="-1095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Content Placeholder 29">
            <a:extLst>
              <a:ext uri="{FF2B5EF4-FFF2-40B4-BE49-F238E27FC236}">
                <a16:creationId xmlns:a16="http://schemas.microsoft.com/office/drawing/2014/main" id="{35669188-0556-1CD2-AB0C-49678BB54B2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9691863" y="1714500"/>
            <a:ext cx="2112081" cy="3386614"/>
          </a:xfrm>
          <a:prstGeom prst="roundRect">
            <a:avLst>
              <a:gd name="adj" fmla="val 5249"/>
            </a:avLst>
          </a:prstGeom>
          <a:solidFill>
            <a:schemeClr val="bg2"/>
          </a:solidFill>
        </p:spPr>
        <p:txBody>
          <a:bodyPr lIns="91440" tIns="91440" rIns="91440" bIns="91440">
            <a:noAutofit/>
          </a:bodyPr>
          <a:lstStyle>
            <a:lvl2pPr>
              <a:spcBef>
                <a:spcPts val="3600"/>
              </a:spcBef>
              <a:defRPr b="1"/>
            </a:lvl2pPr>
            <a:lvl3pPr marL="0" indent="0">
              <a:buNone/>
              <a:defRPr/>
            </a:lvl3pPr>
            <a:lvl4pPr marL="119063" indent="-109538">
              <a:tabLst/>
              <a:defRPr/>
            </a:lvl4pPr>
            <a:lvl5pPr marL="249238" indent="-1095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252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steps BMS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45DD-18A2-E42D-DEFF-3F2174B1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3CAF3-BC0E-CC75-F2EE-6CAF9304BF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1B906-7C6D-EC80-6B1E-0F4267DFB0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37B65A6E-3F57-FA1B-1E1F-01106CD3337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81000" y="1714500"/>
            <a:ext cx="2112081" cy="3386614"/>
          </a:xfrm>
          <a:prstGeom prst="roundRect">
            <a:avLst>
              <a:gd name="adj" fmla="val 5249"/>
            </a:avLst>
          </a:prstGeo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3600"/>
              </a:spcBef>
              <a:defRPr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19063" indent="-109538">
              <a:tabLst/>
              <a:defRPr>
                <a:solidFill>
                  <a:schemeClr val="bg1"/>
                </a:solidFill>
              </a:defRPr>
            </a:lvl4pPr>
            <a:lvl5pPr marL="249238" indent="-109538"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Content Placeholder 29">
            <a:extLst>
              <a:ext uri="{FF2B5EF4-FFF2-40B4-BE49-F238E27FC236}">
                <a16:creationId xmlns:a16="http://schemas.microsoft.com/office/drawing/2014/main" id="{E375D2E4-92A9-9D9A-A752-9FEFB45CE7B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708716" y="1714500"/>
            <a:ext cx="2112081" cy="3386614"/>
          </a:xfrm>
          <a:prstGeom prst="roundRect">
            <a:avLst>
              <a:gd name="adj" fmla="val 5249"/>
            </a:avLst>
          </a:prstGeo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3600"/>
              </a:spcBef>
              <a:defRPr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19063" indent="-109538">
              <a:tabLst/>
              <a:defRPr>
                <a:solidFill>
                  <a:schemeClr val="bg1"/>
                </a:solidFill>
              </a:defRPr>
            </a:lvl4pPr>
            <a:lvl5pPr marL="249238" indent="-109538"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78305130-7F86-B358-3290-6E1C6D04DCD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5036432" y="1714500"/>
            <a:ext cx="2112081" cy="3386614"/>
          </a:xfrm>
          <a:prstGeom prst="roundRect">
            <a:avLst>
              <a:gd name="adj" fmla="val 5249"/>
            </a:avLst>
          </a:prstGeo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3600"/>
              </a:spcBef>
              <a:defRPr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19063" indent="-109538">
              <a:tabLst/>
              <a:defRPr>
                <a:solidFill>
                  <a:schemeClr val="bg1"/>
                </a:solidFill>
              </a:defRPr>
            </a:lvl4pPr>
            <a:lvl5pPr marL="249238" indent="-109538"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29">
            <a:extLst>
              <a:ext uri="{FF2B5EF4-FFF2-40B4-BE49-F238E27FC236}">
                <a16:creationId xmlns:a16="http://schemas.microsoft.com/office/drawing/2014/main" id="{36380240-DE78-92FA-60B9-1CF7B6D540FB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7364148" y="1714500"/>
            <a:ext cx="2112081" cy="3386614"/>
          </a:xfrm>
          <a:prstGeom prst="roundRect">
            <a:avLst>
              <a:gd name="adj" fmla="val 5249"/>
            </a:avLst>
          </a:prstGeo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3600"/>
              </a:spcBef>
              <a:defRPr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19063" indent="-109538">
              <a:tabLst/>
              <a:defRPr>
                <a:solidFill>
                  <a:schemeClr val="bg1"/>
                </a:solidFill>
              </a:defRPr>
            </a:lvl4pPr>
            <a:lvl5pPr marL="249238" indent="-109538"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Content Placeholder 29">
            <a:extLst>
              <a:ext uri="{FF2B5EF4-FFF2-40B4-BE49-F238E27FC236}">
                <a16:creationId xmlns:a16="http://schemas.microsoft.com/office/drawing/2014/main" id="{35669188-0556-1CD2-AB0C-49678BB54B2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9691863" y="1714500"/>
            <a:ext cx="2112081" cy="3386614"/>
          </a:xfrm>
          <a:prstGeom prst="roundRect">
            <a:avLst>
              <a:gd name="adj" fmla="val 5249"/>
            </a:avLst>
          </a:prstGeo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spcBef>
                <a:spcPts val="3600"/>
              </a:spcBef>
              <a:defRPr b="1"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119063" indent="-109538">
              <a:tabLst/>
              <a:defRPr>
                <a:solidFill>
                  <a:schemeClr val="bg1"/>
                </a:solidFill>
              </a:defRPr>
            </a:lvl4pPr>
            <a:lvl5pPr marL="249238" indent="-109538"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4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tion steps multi 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8082AA6-C793-B92F-40BA-663B2D120791}"/>
              </a:ext>
            </a:extLst>
          </p:cNvPr>
          <p:cNvSpPr/>
          <p:nvPr userDrawn="1"/>
        </p:nvSpPr>
        <p:spPr>
          <a:xfrm>
            <a:off x="381000" y="1714500"/>
            <a:ext cx="2105024" cy="3214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E67C35-AA42-969C-EF19-65B5B629EEF1}"/>
              </a:ext>
            </a:extLst>
          </p:cNvPr>
          <p:cNvSpPr/>
          <p:nvPr userDrawn="1"/>
        </p:nvSpPr>
        <p:spPr>
          <a:xfrm>
            <a:off x="2710171" y="1714500"/>
            <a:ext cx="2105024" cy="3214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BD291-B650-11F7-50F5-03FCDB014F07}"/>
              </a:ext>
            </a:extLst>
          </p:cNvPr>
          <p:cNvSpPr/>
          <p:nvPr userDrawn="1"/>
        </p:nvSpPr>
        <p:spPr>
          <a:xfrm>
            <a:off x="5039960" y="1714500"/>
            <a:ext cx="2105024" cy="3214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A47A66-C9E0-1699-8054-410E621C41CD}"/>
              </a:ext>
            </a:extLst>
          </p:cNvPr>
          <p:cNvSpPr/>
          <p:nvPr userDrawn="1"/>
        </p:nvSpPr>
        <p:spPr>
          <a:xfrm>
            <a:off x="7373277" y="1714500"/>
            <a:ext cx="2105024" cy="3214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7AF22F1-3B3F-6E9F-93AF-B0ACF33C36E7}"/>
              </a:ext>
            </a:extLst>
          </p:cNvPr>
          <p:cNvSpPr/>
          <p:nvPr userDrawn="1"/>
        </p:nvSpPr>
        <p:spPr>
          <a:xfrm>
            <a:off x="9702448" y="1714500"/>
            <a:ext cx="2105024" cy="3214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745DD-18A2-E42D-DEFF-3F2174B19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3CAF3-BC0E-CC75-F2EE-6CAF9304BF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1B906-7C6D-EC80-6B1E-0F4267DFB0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EBE035-E21D-BBFA-F1E3-5A55D54755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0" y="2441520"/>
            <a:ext cx="2105025" cy="1569660"/>
          </a:xfrm>
          <a:prstGeom prst="rect">
            <a:avLst/>
          </a:prstGeom>
        </p:spPr>
        <p:txBody>
          <a:bodyPr lIns="91440" rIns="9144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C2DC548-4D85-2754-D600-3150CCB834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10171" y="2441520"/>
            <a:ext cx="2105025" cy="1569660"/>
          </a:xfrm>
          <a:prstGeom prst="rect">
            <a:avLst/>
          </a:prstGeom>
        </p:spPr>
        <p:txBody>
          <a:bodyPr lIns="91440" rIns="9144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382E545-882B-2BE5-2521-F9B8ED3F2C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39342" y="2441520"/>
            <a:ext cx="2105025" cy="1569660"/>
          </a:xfrm>
          <a:prstGeom prst="rect">
            <a:avLst/>
          </a:prstGeom>
        </p:spPr>
        <p:txBody>
          <a:bodyPr lIns="91440" rIns="9144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EB4DB3E-179D-F99B-FD68-CCC49BEF796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73277" y="2441520"/>
            <a:ext cx="2105025" cy="1569660"/>
          </a:xfrm>
          <a:prstGeom prst="rect">
            <a:avLst/>
          </a:prstGeom>
        </p:spPr>
        <p:txBody>
          <a:bodyPr lIns="91440" rIns="9144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99EE833-A6D9-69F9-89D3-FF9D0998BB0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702448" y="2441520"/>
            <a:ext cx="2105025" cy="1569660"/>
          </a:xfrm>
          <a:prstGeom prst="rect">
            <a:avLst/>
          </a:prstGeom>
        </p:spPr>
        <p:txBody>
          <a:bodyPr lIns="91440" rIns="9144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13B0A3FA-AF0F-CE5D-C3C0-32E4F7651BD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1000" y="1714500"/>
            <a:ext cx="2105025" cy="553998"/>
          </a:xfrm>
          <a:prstGeom prst="roundRect">
            <a:avLst/>
          </a:prstGeom>
          <a:solidFill>
            <a:schemeClr val="accent1"/>
          </a:solidFill>
        </p:spPr>
        <p:txBody>
          <a:bodyPr lIns="91440" rIns="9144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EC772D56-062F-456D-446B-D3BFB72103D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706024" y="1714500"/>
            <a:ext cx="2105025" cy="553998"/>
          </a:xfrm>
          <a:prstGeom prst="roundRect">
            <a:avLst/>
          </a:prstGeom>
          <a:solidFill>
            <a:schemeClr val="accent2"/>
          </a:solidFill>
        </p:spPr>
        <p:txBody>
          <a:bodyPr lIns="91440" rIns="91440"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EA50659B-1092-5ABC-57FD-01FFA1E6DEC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38725" y="1714500"/>
            <a:ext cx="2105025" cy="553998"/>
          </a:xfrm>
          <a:prstGeom prst="roundRect">
            <a:avLst/>
          </a:prstGeom>
          <a:solidFill>
            <a:schemeClr val="accent3"/>
          </a:solidFill>
        </p:spPr>
        <p:txBody>
          <a:bodyPr lIns="91440" rIns="91440"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768AD24D-47A8-0737-550F-C8A83A75B14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80951" y="1714500"/>
            <a:ext cx="2105025" cy="553998"/>
          </a:xfrm>
          <a:prstGeom prst="roundRect">
            <a:avLst/>
          </a:prstGeom>
          <a:solidFill>
            <a:schemeClr val="accent4"/>
          </a:solidFill>
        </p:spPr>
        <p:txBody>
          <a:bodyPr lIns="91440" rIns="9144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C6B21C6A-BF19-A56C-57B9-6351AC1F1D6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698919" y="1714500"/>
            <a:ext cx="2105025" cy="553998"/>
          </a:xfrm>
          <a:prstGeom prst="roundRect">
            <a:avLst/>
          </a:prstGeom>
          <a:solidFill>
            <a:schemeClr val="accent5"/>
          </a:solidFill>
        </p:spPr>
        <p:txBody>
          <a:bodyPr lIns="91440" rIns="9144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2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4C656B-A9AA-0B71-ABD9-AA28904BAAD8}"/>
              </a:ext>
            </a:extLst>
          </p:cNvPr>
          <p:cNvSpPr/>
          <p:nvPr userDrawn="1"/>
        </p:nvSpPr>
        <p:spPr>
          <a:xfrm>
            <a:off x="-18622" y="0"/>
            <a:ext cx="32385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ABA49-11F5-F2AD-D93C-932ADFF52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85750"/>
            <a:ext cx="2670174" cy="141269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E2DFA8-160C-6205-52D5-BB1A7DF76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300" y="6277297"/>
            <a:ext cx="1737800" cy="23256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34FA1E4-2030-6A89-5408-CB913A75DD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0826" y="1413738"/>
            <a:ext cx="3048000" cy="124649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3D034247-DA60-80A4-3D42-37207843DD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0826" y="3131134"/>
            <a:ext cx="3048000" cy="124649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032A71CB-F559-45CF-AF7C-E46D7A9573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60826" y="4860101"/>
            <a:ext cx="3048000" cy="124649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ACE9D1E5-8003-FE16-47C4-BD53316FC19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6413" y="1413738"/>
            <a:ext cx="3048000" cy="124649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5A27DA52-10B9-FE7A-56FD-312416D056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26413" y="3131134"/>
            <a:ext cx="3048000" cy="124649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14">
            <a:extLst>
              <a:ext uri="{FF2B5EF4-FFF2-40B4-BE49-F238E27FC236}">
                <a16:creationId xmlns:a16="http://schemas.microsoft.com/office/drawing/2014/main" id="{84206A94-ADCA-0CFD-A79E-690F495BF63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6413" y="4860101"/>
            <a:ext cx="3048000" cy="124649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>
              <a:spcAft>
                <a:spcPts val="0"/>
              </a:spcAft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B17D5-334E-9643-C510-5CD632130C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4D552-4D9C-C7D2-B913-580F541C844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ACF2D4-3AD1-E1DD-E3AD-4B0BE1A2C1F5}"/>
              </a:ext>
            </a:extLst>
          </p:cNvPr>
          <p:cNvSpPr txBox="1"/>
          <p:nvPr userDrawn="1"/>
        </p:nvSpPr>
        <p:spPr>
          <a:xfrm>
            <a:off x="3127513" y="77260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853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steps pill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F34-6888-225E-D4D2-13D7A49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E8AC5-C527-2A22-C68A-84AAFFC19B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A30EB-9209-0727-7001-00DB7F938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F1959FC-511F-FAB9-B407-FC1CF0130C5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01442" y="1552575"/>
            <a:ext cx="2207811" cy="383857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 anchorCtr="0"/>
          <a:lstStyle>
            <a:lvl1pPr algn="ctr">
              <a:defRPr lang="en-US" sz="18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7CB83ABA-2497-3ACC-2D24-C708F69370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33245" y="2078038"/>
            <a:ext cx="1905983" cy="27876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anchor="ctr" anchorCtr="0"/>
          <a:lstStyle>
            <a:lvl1pPr algn="ctr"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2A470425-0C8B-D8CE-8626-A422383DF0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42371" y="2293938"/>
            <a:ext cx="1555702" cy="23558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anchor="ctr" anchorCtr="0"/>
          <a:lstStyle>
            <a:lvl1pPr algn="ctr">
              <a:defRPr lang="en-US" sz="18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0197744E-19C9-08D6-3B62-FB50CF7047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20409" y="1826420"/>
            <a:ext cx="2009693" cy="32908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anchor="ctr" anchorCtr="0"/>
          <a:lstStyle>
            <a:lvl1pPr algn="ctr"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15D209EE-320D-C31A-DA79-15EEAD3F8AC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298073" y="2438401"/>
            <a:ext cx="1261702" cy="206692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anchor="ctr" anchorCtr="0"/>
          <a:lstStyle>
            <a:lvl1pPr algn="ctr">
              <a:defRPr lang="en-US" sz="18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8763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434B-99D6-D36F-469B-A5D12F75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7EE08-5F36-A98C-14F6-B8A17D9732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45049-04FC-0AB2-E679-F5F4C54786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9A6A459-425C-08C3-F23B-F8FCCF8F43A2}"/>
              </a:ext>
            </a:extLst>
          </p:cNvPr>
          <p:cNvSpPr/>
          <p:nvPr userDrawn="1"/>
        </p:nvSpPr>
        <p:spPr>
          <a:xfrm>
            <a:off x="2728210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Step 1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046381E-50F8-1910-7CFF-328E3E3586D5}"/>
              </a:ext>
            </a:extLst>
          </p:cNvPr>
          <p:cNvSpPr/>
          <p:nvPr userDrawn="1"/>
        </p:nvSpPr>
        <p:spPr>
          <a:xfrm>
            <a:off x="5036279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Step 2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0AA9B9C8-1709-2991-1560-500DD37DD8D9}"/>
              </a:ext>
            </a:extLst>
          </p:cNvPr>
          <p:cNvSpPr/>
          <p:nvPr userDrawn="1"/>
        </p:nvSpPr>
        <p:spPr>
          <a:xfrm>
            <a:off x="7344348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Step 3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D064AC21-1FF6-9112-180C-BFED9A0ED2BB}"/>
              </a:ext>
            </a:extLst>
          </p:cNvPr>
          <p:cNvSpPr/>
          <p:nvPr userDrawn="1"/>
        </p:nvSpPr>
        <p:spPr>
          <a:xfrm>
            <a:off x="9652417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Step 4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0C92AC3-3921-C5A3-55EB-B2F7748EC4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728210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bg2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962FBB3-75BA-5B6E-F971-21545A7CF36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036279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bg2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CB5FADFC-9202-0282-A239-93A484EB51E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344348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bg2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77AE6DF-C784-54E1-43D4-0ABC9D6C68FE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52417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bg2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9A2A63FD-0D74-4A68-0D4B-2DD591771F7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0" y="1884454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D0D9EFAD-F52D-C4C8-0705-2F089722BD5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81000" y="2608041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11AFABA5-0A1A-7DA1-52DA-02482EE4727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1000" y="3913846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50BBFF5C-5BC4-2164-BF90-D7DAC55194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1000" y="5227850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8BD149C6-4124-24F3-B377-2267737C38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28210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AE82A0E3-0A58-CC50-609F-FA5C75390E1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728210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76B95491-C0B7-9772-C80C-EDB7B2CAB9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28210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B017FDAE-44B1-9B1A-B240-A2FF4F8D18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28210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8C562703-F4F4-FD8B-A77B-BBC9122355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36279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768586DE-EE37-0DCB-C7FF-74A81A0CE9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036279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A24B87A8-887E-508E-214D-778CBA1BBF8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036279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51322490-70B2-B694-C881-CBC83E80C17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36279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FCC44AB0-9E14-778D-10E5-4A427C4F22F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44348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81946C57-CCAE-B5AC-3485-FAE6721AB0C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44348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D5304D24-D24D-90D0-6098-06F6CB9D3BC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344348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B34DC334-93F7-824F-33E6-298260DDA6A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344348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290FD50E-20B6-1122-8329-A43AE7E8B6F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652417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6D27A372-E476-AA9B-A179-707C75CFC20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652417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4994CB47-3D11-8014-36F0-EBE32A7790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652417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9471246A-1155-7037-5912-C0F91B6E179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652417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98658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mework BMS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434B-99D6-D36F-469B-A5D12F75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7EE08-5F36-A98C-14F6-B8A17D9732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45049-04FC-0AB2-E679-F5F4C54786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9A6A459-425C-08C3-F23B-F8FCCF8F43A2}"/>
              </a:ext>
            </a:extLst>
          </p:cNvPr>
          <p:cNvSpPr/>
          <p:nvPr userDrawn="1"/>
        </p:nvSpPr>
        <p:spPr>
          <a:xfrm>
            <a:off x="2728210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Step 1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046381E-50F8-1910-7CFF-328E3E3586D5}"/>
              </a:ext>
            </a:extLst>
          </p:cNvPr>
          <p:cNvSpPr/>
          <p:nvPr userDrawn="1"/>
        </p:nvSpPr>
        <p:spPr>
          <a:xfrm>
            <a:off x="5036279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Step 2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0AA9B9C8-1709-2991-1560-500DD37DD8D9}"/>
              </a:ext>
            </a:extLst>
          </p:cNvPr>
          <p:cNvSpPr/>
          <p:nvPr userDrawn="1"/>
        </p:nvSpPr>
        <p:spPr>
          <a:xfrm>
            <a:off x="7344348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Step 3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D064AC21-1FF6-9112-180C-BFED9A0ED2BB}"/>
              </a:ext>
            </a:extLst>
          </p:cNvPr>
          <p:cNvSpPr/>
          <p:nvPr userDrawn="1"/>
        </p:nvSpPr>
        <p:spPr>
          <a:xfrm>
            <a:off x="9652417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Step 4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0C92AC3-3921-C5A3-55EB-B2F7748EC4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728210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accent1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962FBB3-75BA-5B6E-F971-21545A7CF36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036279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accent1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CB5FADFC-9202-0282-A239-93A484EB51E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344348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accent1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77AE6DF-C784-54E1-43D4-0ABC9D6C68FE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52417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accent1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9A2A63FD-0D74-4A68-0D4B-2DD591771F7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0" y="1884454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D0D9EFAD-F52D-C4C8-0705-2F089722BD5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81000" y="2608041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11AFABA5-0A1A-7DA1-52DA-02482EE4727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1000" y="3913846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50BBFF5C-5BC4-2164-BF90-D7DAC55194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1000" y="5227850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8BD149C6-4124-24F3-B377-2267737C38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28210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AE82A0E3-0A58-CC50-609F-FA5C75390E1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728210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76B95491-C0B7-9772-C80C-EDB7B2CAB9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28210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B017FDAE-44B1-9B1A-B240-A2FF4F8D18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28210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8C562703-F4F4-FD8B-A77B-BBC9122355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36279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768586DE-EE37-0DCB-C7FF-74A81A0CE9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036279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A24B87A8-887E-508E-214D-778CBA1BBF8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036279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51322490-70B2-B694-C881-CBC83E80C17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36279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FCC44AB0-9E14-778D-10E5-4A427C4F22F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44348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81946C57-CCAE-B5AC-3485-FAE6721AB0C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44348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D5304D24-D24D-90D0-6098-06F6CB9D3BC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344348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B34DC334-93F7-824F-33E6-298260DDA6A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344348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290FD50E-20B6-1122-8329-A43AE7E8B6F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652417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6D27A372-E476-AA9B-A179-707C75CFC20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652417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4994CB47-3D11-8014-36F0-EBE32A7790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652417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9471246A-1155-7037-5912-C0F91B6E179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652417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75214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mework Multi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434B-99D6-D36F-469B-A5D12F75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7EE08-5F36-A98C-14F6-B8A17D9732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45049-04FC-0AB2-E679-F5F4C54786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9A6A459-425C-08C3-F23B-F8FCCF8F43A2}"/>
              </a:ext>
            </a:extLst>
          </p:cNvPr>
          <p:cNvSpPr/>
          <p:nvPr userDrawn="1"/>
        </p:nvSpPr>
        <p:spPr>
          <a:xfrm>
            <a:off x="2728210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Step 1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046381E-50F8-1910-7CFF-328E3E3586D5}"/>
              </a:ext>
            </a:extLst>
          </p:cNvPr>
          <p:cNvSpPr/>
          <p:nvPr userDrawn="1"/>
        </p:nvSpPr>
        <p:spPr>
          <a:xfrm>
            <a:off x="5036279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Step 2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0AA9B9C8-1709-2991-1560-500DD37DD8D9}"/>
              </a:ext>
            </a:extLst>
          </p:cNvPr>
          <p:cNvSpPr/>
          <p:nvPr userDrawn="1"/>
        </p:nvSpPr>
        <p:spPr>
          <a:xfrm>
            <a:off x="7344348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Step 3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D064AC21-1FF6-9112-180C-BFED9A0ED2BB}"/>
              </a:ext>
            </a:extLst>
          </p:cNvPr>
          <p:cNvSpPr/>
          <p:nvPr userDrawn="1"/>
        </p:nvSpPr>
        <p:spPr>
          <a:xfrm>
            <a:off x="9652417" y="1166373"/>
            <a:ext cx="2158583" cy="494675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Step 4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0C92AC3-3921-C5A3-55EB-B2F7748EC4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728210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accent1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962FBB3-75BA-5B6E-F971-21545A7CF36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5036279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accent2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CB5FADFC-9202-0282-A239-93A484EB51E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344348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accent3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477AE6DF-C784-54E1-43D4-0ABC9D6C68FE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652417" y="1157363"/>
            <a:ext cx="2158583" cy="494674"/>
          </a:xfrm>
          <a:prstGeom prst="homePlate">
            <a:avLst>
              <a:gd name="adj" fmla="val 43587"/>
            </a:avLst>
          </a:prstGeom>
          <a:solidFill>
            <a:schemeClr val="accent4"/>
          </a:solidFill>
        </p:spPr>
        <p:txBody>
          <a:bodyPr lIns="91440" anchor="ctr" anchorCtr="0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9A2A63FD-0D74-4A68-0D4B-2DD591771F7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000" y="1884454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D0D9EFAD-F52D-C4C8-0705-2F089722BD5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81000" y="2608041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11AFABA5-0A1A-7DA1-52DA-02482EE4727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1000" y="3913846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50BBFF5C-5BC4-2164-BF90-D7DAC55194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1000" y="5227850"/>
            <a:ext cx="1648767" cy="193229"/>
          </a:xfrm>
        </p:spPr>
        <p:txBody>
          <a:bodyPr/>
          <a:lstStyle>
            <a:lvl1pPr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8BD149C6-4124-24F3-B377-2267737C38A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28210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AE82A0E3-0A58-CC50-609F-FA5C75390E1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728210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76B95491-C0B7-9772-C80C-EDB7B2CAB9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28210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B017FDAE-44B1-9B1A-B240-A2FF4F8D18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28210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8C562703-F4F4-FD8B-A77B-BBC9122355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36279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768586DE-EE37-0DCB-C7FF-74A81A0CE99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036279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A24B87A8-887E-508E-214D-778CBA1BBF8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036279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51322490-70B2-B694-C881-CBC83E80C17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36279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FCC44AB0-9E14-778D-10E5-4A427C4F22F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44348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81946C57-CCAE-B5AC-3485-FAE6721AB0C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44348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D5304D24-D24D-90D0-6098-06F6CB9D3BC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344348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B34DC334-93F7-824F-33E6-298260DDA6A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344348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290FD50E-20B6-1122-8329-A43AE7E8B6F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652417" y="1884454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6D27A372-E476-AA9B-A179-707C75CFC20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652417" y="2608041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4994CB47-3D11-8014-36F0-EBE32A7790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652417" y="3913846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9471246A-1155-7037-5912-C0F91B6E179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652417" y="5227850"/>
            <a:ext cx="2053653" cy="201984"/>
          </a:xfrm>
        </p:spPr>
        <p:txBody>
          <a:bodyPr lIns="91440" rIns="91440"/>
          <a:lstStyle>
            <a:lvl1pPr marL="0" algn="l" defTabSz="914400" rtl="0" eaLnBrk="1" latinLnBrk="0" hangingPunct="1">
              <a:defRPr lang="en-US" sz="1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74805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69EC-7504-2D9C-3C90-E471D8B9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E6C8D8-5C53-7424-522D-3E8C880D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09980-089E-059A-3494-A4F853FC0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885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2841-1A33-BF7B-5341-7AE3E2A4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D8FEFA-D449-0430-7FB6-BEE7268E69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B7126-2C8B-996F-75D2-714FAD6189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BC39401-0C52-EC33-C83C-DD9AD982BF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0999" y="1143000"/>
            <a:ext cx="5544823" cy="2616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509F1-522D-BD69-CC72-26E4221AA1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66179" y="1143000"/>
            <a:ext cx="5537765" cy="2616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55992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D103-210F-C8C9-CAB3-6748ABA8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B033A-C96D-D4A5-1B9B-91D868C8A7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233C8-E492-5713-73FD-8FBEDE5BA4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6A82D67-C9B9-E5A5-8D9E-20A026D225F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8788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3" name="Content Placeholder 21">
            <a:extLst>
              <a:ext uri="{FF2B5EF4-FFF2-40B4-BE49-F238E27FC236}">
                <a16:creationId xmlns:a16="http://schemas.microsoft.com/office/drawing/2014/main" id="{8982D14D-C584-DED5-7A52-348E45722C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09041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4" name="Content Placeholder 21">
            <a:extLst>
              <a:ext uri="{FF2B5EF4-FFF2-40B4-BE49-F238E27FC236}">
                <a16:creationId xmlns:a16="http://schemas.microsoft.com/office/drawing/2014/main" id="{751F249A-3BC5-2E62-ACD4-A643E9E21C9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1541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5" name="Content Placeholder 21">
            <a:extLst>
              <a:ext uri="{FF2B5EF4-FFF2-40B4-BE49-F238E27FC236}">
                <a16:creationId xmlns:a16="http://schemas.microsoft.com/office/drawing/2014/main" id="{F7819D91-090E-669C-BE15-B8C43BB89E8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4041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7" name="Content Placeholder 21">
            <a:extLst>
              <a:ext uri="{FF2B5EF4-FFF2-40B4-BE49-F238E27FC236}">
                <a16:creationId xmlns:a16="http://schemas.microsoft.com/office/drawing/2014/main" id="{CBA4BF08-E5F0-8796-C50C-E1BD724F6BD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266541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4864DDFA-ABC4-A106-58C2-997940649F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226662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9" name="Content Placeholder 21">
            <a:extLst>
              <a:ext uri="{FF2B5EF4-FFF2-40B4-BE49-F238E27FC236}">
                <a16:creationId xmlns:a16="http://schemas.microsoft.com/office/drawing/2014/main" id="{3B58954D-48C2-C2D5-4541-7BF9CDC7614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1541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0" name="Content Placeholder 21">
            <a:extLst>
              <a:ext uri="{FF2B5EF4-FFF2-40B4-BE49-F238E27FC236}">
                <a16:creationId xmlns:a16="http://schemas.microsoft.com/office/drawing/2014/main" id="{6BD0D47D-CB9C-A6D6-AD3D-9AD42FC4205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124041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1" name="Content Placeholder 21">
            <a:extLst>
              <a:ext uri="{FF2B5EF4-FFF2-40B4-BE49-F238E27FC236}">
                <a16:creationId xmlns:a16="http://schemas.microsoft.com/office/drawing/2014/main" id="{C9071742-AC62-DDD6-4AF9-B8BB43A0A85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076541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Content Placeholder 21">
            <a:extLst>
              <a:ext uri="{FF2B5EF4-FFF2-40B4-BE49-F238E27FC236}">
                <a16:creationId xmlns:a16="http://schemas.microsoft.com/office/drawing/2014/main" id="{E482B214-0815-E683-5257-FA604D45372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029041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Content Placeholder 21">
            <a:extLst>
              <a:ext uri="{FF2B5EF4-FFF2-40B4-BE49-F238E27FC236}">
                <a16:creationId xmlns:a16="http://schemas.microsoft.com/office/drawing/2014/main" id="{F1B04806-576D-FA3A-A19B-935C76A54D5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981541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Content Placeholder 21">
            <a:extLst>
              <a:ext uri="{FF2B5EF4-FFF2-40B4-BE49-F238E27FC236}">
                <a16:creationId xmlns:a16="http://schemas.microsoft.com/office/drawing/2014/main" id="{9245872F-524E-C316-2A9E-94B68F68B09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934041" y="1092716"/>
            <a:ext cx="801418" cy="276999"/>
          </a:xfrm>
          <a:prstGeom prst="rect">
            <a:avLst/>
          </a:prstGeom>
        </p:spPr>
        <p:txBody>
          <a:bodyPr anchor="b" anchorCtr="0"/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227520C2-1D58-6BC5-A570-507E823DB4E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56542" y="1476583"/>
            <a:ext cx="4611409" cy="332399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27432" rIns="91440" bIns="27432" anchor="ctr" anchorCtr="0">
            <a:spAutoFit/>
          </a:bodyPr>
          <a:lstStyle>
            <a:lvl1pPr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37" name="Content Placeholder 35">
            <a:extLst>
              <a:ext uri="{FF2B5EF4-FFF2-40B4-BE49-F238E27FC236}">
                <a16:creationId xmlns:a16="http://schemas.microsoft.com/office/drawing/2014/main" id="{CBCDE6FC-843E-9C42-171B-3BAFB6604CF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314050" y="3013987"/>
            <a:ext cx="5563904" cy="332399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27432" rIns="91440" bIns="27432" anchor="ctr" anchorCtr="0">
            <a:spAutoFit/>
          </a:bodyPr>
          <a:lstStyle>
            <a:lvl1pPr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38" name="Content Placeholder 35">
            <a:extLst>
              <a:ext uri="{FF2B5EF4-FFF2-40B4-BE49-F238E27FC236}">
                <a16:creationId xmlns:a16="http://schemas.microsoft.com/office/drawing/2014/main" id="{596317F2-82A3-ED0F-44CC-917E82A5EB0C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7124048" y="4551391"/>
            <a:ext cx="4611406" cy="332399"/>
          </a:xfrm>
          <a:prstGeom prst="rect">
            <a:avLst/>
          </a:prstGeom>
          <a:solidFill>
            <a:schemeClr val="accent1"/>
          </a:solidFill>
        </p:spPr>
        <p:txBody>
          <a:bodyPr wrap="square" lIns="91440" tIns="27432" rIns="91440" bIns="27432" anchor="ctr" anchorCtr="0">
            <a:spAutoFit/>
          </a:bodyPr>
          <a:lstStyle>
            <a:lvl1pPr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Phase</a:t>
            </a:r>
          </a:p>
        </p:txBody>
      </p:sp>
      <p:sp>
        <p:nvSpPr>
          <p:cNvPr id="39" name="Content Placeholder 35">
            <a:extLst>
              <a:ext uri="{FF2B5EF4-FFF2-40B4-BE49-F238E27FC236}">
                <a16:creationId xmlns:a16="http://schemas.microsoft.com/office/drawing/2014/main" id="{23341328-8815-E6EB-DF8F-79617652A9B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124053" y="4935742"/>
            <a:ext cx="3658905" cy="33239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27432" rIns="91440" bIns="27432" anchor="ctr" anchorCtr="0">
            <a:sp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40" name="Content Placeholder 35">
            <a:extLst>
              <a:ext uri="{FF2B5EF4-FFF2-40B4-BE49-F238E27FC236}">
                <a16:creationId xmlns:a16="http://schemas.microsoft.com/office/drawing/2014/main" id="{6A819643-6791-50BF-1E6A-C136E2B2C29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981541" y="5320098"/>
            <a:ext cx="1753909" cy="33239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27432" rIns="91440" bIns="27432" anchor="ctr" anchorCtr="0">
            <a:sp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</a:t>
            </a:r>
          </a:p>
        </p:txBody>
      </p:sp>
      <p:sp>
        <p:nvSpPr>
          <p:cNvPr id="41" name="Content Placeholder 35">
            <a:extLst>
              <a:ext uri="{FF2B5EF4-FFF2-40B4-BE49-F238E27FC236}">
                <a16:creationId xmlns:a16="http://schemas.microsoft.com/office/drawing/2014/main" id="{A2D1C794-094C-6794-BB60-19A17D671126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56542" y="1860934"/>
            <a:ext cx="4611409" cy="33239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27432" rIns="91440" bIns="27432" anchor="ctr" anchorCtr="0">
            <a:sp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42" name="Content Placeholder 35">
            <a:extLst>
              <a:ext uri="{FF2B5EF4-FFF2-40B4-BE49-F238E27FC236}">
                <a16:creationId xmlns:a16="http://schemas.microsoft.com/office/drawing/2014/main" id="{D6D1235A-204F-1554-F582-F77D66D36A0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409041" y="2245285"/>
            <a:ext cx="2698790" cy="33239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27432" rIns="91440" bIns="27432" anchor="ctr" anchorCtr="0">
            <a:sp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</a:t>
            </a:r>
          </a:p>
        </p:txBody>
      </p:sp>
      <p:sp>
        <p:nvSpPr>
          <p:cNvPr id="44" name="Content Placeholder 35">
            <a:extLst>
              <a:ext uri="{FF2B5EF4-FFF2-40B4-BE49-F238E27FC236}">
                <a16:creationId xmlns:a16="http://schemas.microsoft.com/office/drawing/2014/main" id="{1ED0888D-628F-4B0E-4EB3-7A45A395170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314040" y="3398338"/>
            <a:ext cx="4611401" cy="33239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27432" rIns="91440" bIns="27432" anchor="ctr" anchorCtr="0">
            <a:sp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45" name="Content Placeholder 35">
            <a:extLst>
              <a:ext uri="{FF2B5EF4-FFF2-40B4-BE49-F238E27FC236}">
                <a16:creationId xmlns:a16="http://schemas.microsoft.com/office/drawing/2014/main" id="{DFD178EF-9C0D-F12E-8B89-709CE821BFA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219043" y="3782689"/>
            <a:ext cx="2706398" cy="33239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27432" rIns="91440" bIns="27432" anchor="ctr" anchorCtr="0">
            <a:sp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</a:t>
            </a:r>
          </a:p>
        </p:txBody>
      </p:sp>
      <p:sp>
        <p:nvSpPr>
          <p:cNvPr id="49" name="Content Placeholder 35">
            <a:extLst>
              <a:ext uri="{FF2B5EF4-FFF2-40B4-BE49-F238E27FC236}">
                <a16:creationId xmlns:a16="http://schemas.microsoft.com/office/drawing/2014/main" id="{F4517CF8-E066-A67A-E2B8-FBE4EE3D178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314050" y="2629636"/>
            <a:ext cx="1753904" cy="33239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27432" rIns="91440" bIns="27432" anchor="ctr" anchorCtr="0">
            <a:sp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Content Placeholder 35">
            <a:extLst>
              <a:ext uri="{FF2B5EF4-FFF2-40B4-BE49-F238E27FC236}">
                <a16:creationId xmlns:a16="http://schemas.microsoft.com/office/drawing/2014/main" id="{6A12D141-23CA-2F13-5E5E-B74F66141DE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171540" y="4167040"/>
            <a:ext cx="2706391" cy="33239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27432" rIns="91440" bIns="27432" anchor="ctr" anchorCtr="0">
            <a:spAutoFit/>
          </a:bodyPr>
          <a:lstStyle>
            <a:lvl1pPr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9979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lestone process -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81E0F6-13A1-25CC-63AA-44EE9421B95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4175" y="2226213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4DF90-F850-8E0D-8838-60CD2054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EFF41-A9BE-D341-DEEB-52195899DF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40F99-FFF9-624C-0B6F-10EA9D431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3CDD46E-CEC3-ABF7-55DA-C46BBBB7216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0" y="4360747"/>
            <a:ext cx="11430000" cy="27699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53189B7-0E66-6B3D-170D-00376DE9F86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143000"/>
            <a:ext cx="11430000" cy="276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5077651-513E-AEA2-CDB1-0CBBD30B10E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2314484" y="2226213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313307AE-7471-049D-3BF0-E34F9271342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44793" y="2226213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3136705-B6F2-4311-5A18-983E0E777A3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75102" y="2226213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0BFE72F-D040-F26E-2985-8FD59595867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05411" y="2226213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7">
            <a:extLst>
              <a:ext uri="{FF2B5EF4-FFF2-40B4-BE49-F238E27FC236}">
                <a16:creationId xmlns:a16="http://schemas.microsoft.com/office/drawing/2014/main" id="{C594F76C-3A45-B750-A765-4BFA50A4341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035719" y="2226213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93DF3011-2BEF-D548-1186-5FB86EEC87DB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84175" y="3575104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7">
            <a:extLst>
              <a:ext uri="{FF2B5EF4-FFF2-40B4-BE49-F238E27FC236}">
                <a16:creationId xmlns:a16="http://schemas.microsoft.com/office/drawing/2014/main" id="{50EAEB92-16DD-BD28-C546-0C520E2FA6F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2314484" y="3575104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6518A787-B60C-A6E4-BE42-9CD607B12F3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44793" y="3575104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6CFE99D9-A6F8-FCED-D569-E396EFD5881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175102" y="3575104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47B4E25F-919D-F1BD-17D9-1188C6C2A4EB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105411" y="3575104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7">
            <a:extLst>
              <a:ext uri="{FF2B5EF4-FFF2-40B4-BE49-F238E27FC236}">
                <a16:creationId xmlns:a16="http://schemas.microsoft.com/office/drawing/2014/main" id="{99A04C7C-4957-5A05-B403-F68F88944D4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10035719" y="3575104"/>
            <a:ext cx="1775281" cy="1202787"/>
          </a:xfrm>
          <a:prstGeom prst="roundRect">
            <a:avLst>
              <a:gd name="adj" fmla="val 5989"/>
            </a:avLst>
          </a:prstGeom>
          <a:solidFill>
            <a:schemeClr val="bg2"/>
          </a:solidFill>
        </p:spPr>
        <p:txBody>
          <a:bodyPr lIns="91440" tIns="91440" rIns="9144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C7E77838-454B-DDDF-167A-66E1E19960C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84175" y="4908000"/>
            <a:ext cx="1775281" cy="499394"/>
          </a:xfrm>
          <a:prstGeom prst="roundRect">
            <a:avLst>
              <a:gd name="adj" fmla="val 14921"/>
            </a:avLst>
          </a:prstGeom>
          <a:solidFill>
            <a:schemeClr val="accent1"/>
          </a:solidFill>
        </p:spPr>
        <p:txBody>
          <a:bodyPr lIns="91440" tIns="91440" rIns="91440">
            <a:no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1" name="Content Placeholder 7">
            <a:extLst>
              <a:ext uri="{FF2B5EF4-FFF2-40B4-BE49-F238E27FC236}">
                <a16:creationId xmlns:a16="http://schemas.microsoft.com/office/drawing/2014/main" id="{38A50A4D-4819-0EF9-BA46-4A74C97AA8A7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2314484" y="4908000"/>
            <a:ext cx="1775281" cy="499394"/>
          </a:xfrm>
          <a:prstGeom prst="roundRect">
            <a:avLst>
              <a:gd name="adj" fmla="val 14921"/>
            </a:avLst>
          </a:prstGeom>
          <a:solidFill>
            <a:schemeClr val="accent1"/>
          </a:solidFill>
        </p:spPr>
        <p:txBody>
          <a:bodyPr lIns="91440" tIns="91440" rIns="91440">
            <a:no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2" name="Content Placeholder 7">
            <a:extLst>
              <a:ext uri="{FF2B5EF4-FFF2-40B4-BE49-F238E27FC236}">
                <a16:creationId xmlns:a16="http://schemas.microsoft.com/office/drawing/2014/main" id="{C5730C2C-B5D4-849E-87EA-B325D0D3A5B7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244793" y="4908000"/>
            <a:ext cx="1775281" cy="499394"/>
          </a:xfrm>
          <a:prstGeom prst="roundRect">
            <a:avLst>
              <a:gd name="adj" fmla="val 14921"/>
            </a:avLst>
          </a:prstGeom>
          <a:solidFill>
            <a:schemeClr val="accent1"/>
          </a:solidFill>
        </p:spPr>
        <p:txBody>
          <a:bodyPr lIns="91440" tIns="91440" rIns="91440">
            <a:no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3" name="Content Placeholder 7">
            <a:extLst>
              <a:ext uri="{FF2B5EF4-FFF2-40B4-BE49-F238E27FC236}">
                <a16:creationId xmlns:a16="http://schemas.microsoft.com/office/drawing/2014/main" id="{D2FC8CA1-5CB8-47A6-B4D8-8FB1DD736BE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75102" y="4908000"/>
            <a:ext cx="1775281" cy="499394"/>
          </a:xfrm>
          <a:prstGeom prst="roundRect">
            <a:avLst>
              <a:gd name="adj" fmla="val 14921"/>
            </a:avLst>
          </a:prstGeom>
          <a:solidFill>
            <a:schemeClr val="accent1"/>
          </a:solidFill>
        </p:spPr>
        <p:txBody>
          <a:bodyPr lIns="91440" tIns="91440" rIns="91440">
            <a:no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4" name="Content Placeholder 7">
            <a:extLst>
              <a:ext uri="{FF2B5EF4-FFF2-40B4-BE49-F238E27FC236}">
                <a16:creationId xmlns:a16="http://schemas.microsoft.com/office/drawing/2014/main" id="{4F005AEE-86CB-1BE1-2ED1-D342A779FCD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05411" y="4908000"/>
            <a:ext cx="1775281" cy="499394"/>
          </a:xfrm>
          <a:prstGeom prst="roundRect">
            <a:avLst>
              <a:gd name="adj" fmla="val 14921"/>
            </a:avLst>
          </a:prstGeom>
          <a:solidFill>
            <a:schemeClr val="accent1"/>
          </a:solidFill>
        </p:spPr>
        <p:txBody>
          <a:bodyPr lIns="91440" tIns="91440" rIns="91440">
            <a:no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5" name="Content Placeholder 7">
            <a:extLst>
              <a:ext uri="{FF2B5EF4-FFF2-40B4-BE49-F238E27FC236}">
                <a16:creationId xmlns:a16="http://schemas.microsoft.com/office/drawing/2014/main" id="{229E2DDC-3189-6C9C-077A-DBB0F6488F63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035719" y="4908000"/>
            <a:ext cx="1775281" cy="499394"/>
          </a:xfrm>
          <a:prstGeom prst="roundRect">
            <a:avLst>
              <a:gd name="adj" fmla="val 14921"/>
            </a:avLst>
          </a:prstGeom>
          <a:solidFill>
            <a:schemeClr val="accent1"/>
          </a:solidFill>
        </p:spPr>
        <p:txBody>
          <a:bodyPr lIns="91440" tIns="91440" rIns="91440">
            <a:no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48924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lestone process - detai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B830-875F-59CA-CCFA-3B843192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3CB1C-E6C0-6454-50BF-7508A243F5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7802C-352B-E5DE-FDD6-7A4BA396C9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72657C33-769F-46BA-0BF9-2662D1F01C1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143000"/>
            <a:ext cx="2931184" cy="3992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31CE03-B2F1-D4C9-B204-F2D62244A9F4}"/>
              </a:ext>
            </a:extLst>
          </p:cNvPr>
          <p:cNvCxnSpPr>
            <a:cxnSpLocks/>
          </p:cNvCxnSpPr>
          <p:nvPr/>
        </p:nvCxnSpPr>
        <p:spPr>
          <a:xfrm>
            <a:off x="3568390" y="1143000"/>
            <a:ext cx="0" cy="4572000"/>
          </a:xfrm>
          <a:prstGeom prst="line">
            <a:avLst/>
          </a:prstGeom>
          <a:ln w="12700" cap="rnd">
            <a:solidFill>
              <a:schemeClr val="accent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3533D9F-83A0-4A8D-B392-A563B8F25E6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81000" y="1828800"/>
            <a:ext cx="1370013" cy="847493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1D4266D6-AC76-D245-B880-E8A7B6CD48A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942171" y="1828800"/>
            <a:ext cx="1370013" cy="847493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29274EB2-E212-578D-95BC-DDFE18064EB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000" y="2798956"/>
            <a:ext cx="1370013" cy="847493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79AC3E7E-5C2E-38E9-8AB5-C9558952B8A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942171" y="2798956"/>
            <a:ext cx="1370013" cy="847493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9C435571-1CA0-8FE7-C6F2-2846293C0C2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81000" y="3769112"/>
            <a:ext cx="1370013" cy="847493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0E145497-E9D2-9C8C-07D2-D2AAE606FFB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42171" y="3769112"/>
            <a:ext cx="1370013" cy="847493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57DE0C9C-B59E-9F24-BCB8-34BE20C4A0C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81000" y="4739268"/>
            <a:ext cx="1370013" cy="847493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9EA12E66-A90D-97AB-52C8-5910930EA36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942171" y="4739268"/>
            <a:ext cx="1370013" cy="847493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5ABFE2F-6B63-920A-841C-A2C90C84E17B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076700" y="1542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21">
            <a:extLst>
              <a:ext uri="{FF2B5EF4-FFF2-40B4-BE49-F238E27FC236}">
                <a16:creationId xmlns:a16="http://schemas.microsoft.com/office/drawing/2014/main" id="{1D76C18B-A431-93B9-185B-BE19A6767CAD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5384800" y="1542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Content Placeholder 21">
            <a:extLst>
              <a:ext uri="{FF2B5EF4-FFF2-40B4-BE49-F238E27FC236}">
                <a16:creationId xmlns:a16="http://schemas.microsoft.com/office/drawing/2014/main" id="{A06EFB92-E9D1-80F7-7FAB-1D124754A12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692900" y="1542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21">
            <a:extLst>
              <a:ext uri="{FF2B5EF4-FFF2-40B4-BE49-F238E27FC236}">
                <a16:creationId xmlns:a16="http://schemas.microsoft.com/office/drawing/2014/main" id="{F5E10EC3-D6F1-0B03-413A-7FD4FDB9E5C7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001000" y="1542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Content Placeholder 21">
            <a:extLst>
              <a:ext uri="{FF2B5EF4-FFF2-40B4-BE49-F238E27FC236}">
                <a16:creationId xmlns:a16="http://schemas.microsoft.com/office/drawing/2014/main" id="{62DE57F8-1A7D-57B1-D484-5DD3DD0CA43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9309100" y="1542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21">
            <a:extLst>
              <a:ext uri="{FF2B5EF4-FFF2-40B4-BE49-F238E27FC236}">
                <a16:creationId xmlns:a16="http://schemas.microsoft.com/office/drawing/2014/main" id="{4AC32F83-652A-5BA1-7A61-481F3C43937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10617200" y="1542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Content Placeholder 21">
            <a:extLst>
              <a:ext uri="{FF2B5EF4-FFF2-40B4-BE49-F238E27FC236}">
                <a16:creationId xmlns:a16="http://schemas.microsoft.com/office/drawing/2014/main" id="{323AEFA9-DBF7-4DEC-9EF4-5568997A4290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4076700" y="21669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Content Placeholder 21">
            <a:extLst>
              <a:ext uri="{FF2B5EF4-FFF2-40B4-BE49-F238E27FC236}">
                <a16:creationId xmlns:a16="http://schemas.microsoft.com/office/drawing/2014/main" id="{5E06596F-BBF8-5D24-0236-72EBA54C1772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84800" y="21669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Content Placeholder 21">
            <a:extLst>
              <a:ext uri="{FF2B5EF4-FFF2-40B4-BE49-F238E27FC236}">
                <a16:creationId xmlns:a16="http://schemas.microsoft.com/office/drawing/2014/main" id="{CD1C5351-CCDF-2F49-3439-BCB958968E2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692900" y="21669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Content Placeholder 21">
            <a:extLst>
              <a:ext uri="{FF2B5EF4-FFF2-40B4-BE49-F238E27FC236}">
                <a16:creationId xmlns:a16="http://schemas.microsoft.com/office/drawing/2014/main" id="{A373E720-F945-ACA9-01E7-C8D154404BA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001000" y="21669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Content Placeholder 21">
            <a:extLst>
              <a:ext uri="{FF2B5EF4-FFF2-40B4-BE49-F238E27FC236}">
                <a16:creationId xmlns:a16="http://schemas.microsoft.com/office/drawing/2014/main" id="{8F737171-158B-21EF-BCCA-7548CF34942B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309100" y="21669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Content Placeholder 21">
            <a:extLst>
              <a:ext uri="{FF2B5EF4-FFF2-40B4-BE49-F238E27FC236}">
                <a16:creationId xmlns:a16="http://schemas.microsoft.com/office/drawing/2014/main" id="{9C2E4F41-FCCD-5CD3-910C-020418973953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0617200" y="21669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Content Placeholder 21">
            <a:extLst>
              <a:ext uri="{FF2B5EF4-FFF2-40B4-BE49-F238E27FC236}">
                <a16:creationId xmlns:a16="http://schemas.microsoft.com/office/drawing/2014/main" id="{B2637FC7-0909-3307-8964-CCF8B1B2CC59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4076700" y="27917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Content Placeholder 21">
            <a:extLst>
              <a:ext uri="{FF2B5EF4-FFF2-40B4-BE49-F238E27FC236}">
                <a16:creationId xmlns:a16="http://schemas.microsoft.com/office/drawing/2014/main" id="{CA3C7CBB-6BEC-E373-D14C-599D31D2D0AD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5384800" y="27917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Content Placeholder 21">
            <a:extLst>
              <a:ext uri="{FF2B5EF4-FFF2-40B4-BE49-F238E27FC236}">
                <a16:creationId xmlns:a16="http://schemas.microsoft.com/office/drawing/2014/main" id="{02F7EA07-0F25-9BB7-A4E2-418181F5E3F7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6692900" y="27917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7" name="Content Placeholder 21">
            <a:extLst>
              <a:ext uri="{FF2B5EF4-FFF2-40B4-BE49-F238E27FC236}">
                <a16:creationId xmlns:a16="http://schemas.microsoft.com/office/drawing/2014/main" id="{EB6C926A-8833-91CD-B8AA-421D69A0B326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8001000" y="27917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8" name="Content Placeholder 21">
            <a:extLst>
              <a:ext uri="{FF2B5EF4-FFF2-40B4-BE49-F238E27FC236}">
                <a16:creationId xmlns:a16="http://schemas.microsoft.com/office/drawing/2014/main" id="{8EBD2D07-F53E-651D-9882-A5A65129B051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9309100" y="27917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Content Placeholder 21">
            <a:extLst>
              <a:ext uri="{FF2B5EF4-FFF2-40B4-BE49-F238E27FC236}">
                <a16:creationId xmlns:a16="http://schemas.microsoft.com/office/drawing/2014/main" id="{95036983-68EA-328D-ED07-5F89AD6148B8}"/>
              </a:ext>
            </a:extLst>
          </p:cNvPr>
          <p:cNvSpPr>
            <a:spLocks noGrp="1"/>
          </p:cNvSpPr>
          <p:nvPr>
            <p:ph sz="quarter" idx="45"/>
          </p:nvPr>
        </p:nvSpPr>
        <p:spPr>
          <a:xfrm>
            <a:off x="10617200" y="27917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Content Placeholder 21">
            <a:extLst>
              <a:ext uri="{FF2B5EF4-FFF2-40B4-BE49-F238E27FC236}">
                <a16:creationId xmlns:a16="http://schemas.microsoft.com/office/drawing/2014/main" id="{C583B141-F016-2230-34EA-C3FF061AF604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4076700" y="34164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21">
            <a:extLst>
              <a:ext uri="{FF2B5EF4-FFF2-40B4-BE49-F238E27FC236}">
                <a16:creationId xmlns:a16="http://schemas.microsoft.com/office/drawing/2014/main" id="{E8F0BE14-2069-AB70-5D9A-2201FFED04EB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384800" y="34164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21">
            <a:extLst>
              <a:ext uri="{FF2B5EF4-FFF2-40B4-BE49-F238E27FC236}">
                <a16:creationId xmlns:a16="http://schemas.microsoft.com/office/drawing/2014/main" id="{2EAA8499-A778-FDC5-F6B3-7326F4DEE094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692900" y="34164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21">
            <a:extLst>
              <a:ext uri="{FF2B5EF4-FFF2-40B4-BE49-F238E27FC236}">
                <a16:creationId xmlns:a16="http://schemas.microsoft.com/office/drawing/2014/main" id="{E8E687BD-F8C9-058E-0F1B-DF3D50B2F23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8001000" y="34164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21">
            <a:extLst>
              <a:ext uri="{FF2B5EF4-FFF2-40B4-BE49-F238E27FC236}">
                <a16:creationId xmlns:a16="http://schemas.microsoft.com/office/drawing/2014/main" id="{B4100B93-35A6-4E04-7783-2B51109A6A66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9309100" y="34164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21">
            <a:extLst>
              <a:ext uri="{FF2B5EF4-FFF2-40B4-BE49-F238E27FC236}">
                <a16:creationId xmlns:a16="http://schemas.microsoft.com/office/drawing/2014/main" id="{4A60996E-C0B4-A319-BAC7-9F6026D16CFA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10617200" y="34164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Content Placeholder 21">
            <a:extLst>
              <a:ext uri="{FF2B5EF4-FFF2-40B4-BE49-F238E27FC236}">
                <a16:creationId xmlns:a16="http://schemas.microsoft.com/office/drawing/2014/main" id="{ED7BDDFA-CFED-7865-15D8-659D221E46BA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076700" y="4041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7" name="Content Placeholder 21">
            <a:extLst>
              <a:ext uri="{FF2B5EF4-FFF2-40B4-BE49-F238E27FC236}">
                <a16:creationId xmlns:a16="http://schemas.microsoft.com/office/drawing/2014/main" id="{09EA589C-2120-954B-0E74-D002801739C3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5384800" y="4041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8" name="Content Placeholder 21">
            <a:extLst>
              <a:ext uri="{FF2B5EF4-FFF2-40B4-BE49-F238E27FC236}">
                <a16:creationId xmlns:a16="http://schemas.microsoft.com/office/drawing/2014/main" id="{B8FDE8AA-24ED-D9B2-C082-68A257CCC974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692900" y="4041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9" name="Content Placeholder 21">
            <a:extLst>
              <a:ext uri="{FF2B5EF4-FFF2-40B4-BE49-F238E27FC236}">
                <a16:creationId xmlns:a16="http://schemas.microsoft.com/office/drawing/2014/main" id="{ED9A0F3E-1093-14F9-6CF4-ED26D25BCBDD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8001000" y="4041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0" name="Content Placeholder 21">
            <a:extLst>
              <a:ext uri="{FF2B5EF4-FFF2-40B4-BE49-F238E27FC236}">
                <a16:creationId xmlns:a16="http://schemas.microsoft.com/office/drawing/2014/main" id="{12A10279-79E6-06DB-88C4-5162A3E2139A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9309100" y="4041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Content Placeholder 21">
            <a:extLst>
              <a:ext uri="{FF2B5EF4-FFF2-40B4-BE49-F238E27FC236}">
                <a16:creationId xmlns:a16="http://schemas.microsoft.com/office/drawing/2014/main" id="{65BD92E2-D2E8-D828-9D78-AEC5752A76C9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10617200" y="404122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Content Placeholder 21">
            <a:extLst>
              <a:ext uri="{FF2B5EF4-FFF2-40B4-BE49-F238E27FC236}">
                <a16:creationId xmlns:a16="http://schemas.microsoft.com/office/drawing/2014/main" id="{4C55B91C-44BB-FB33-4C76-0EF18D7CD82B}"/>
              </a:ext>
            </a:extLst>
          </p:cNvPr>
          <p:cNvSpPr>
            <a:spLocks noGrp="1"/>
          </p:cNvSpPr>
          <p:nvPr>
            <p:ph sz="quarter" idx="58"/>
          </p:nvPr>
        </p:nvSpPr>
        <p:spPr>
          <a:xfrm>
            <a:off x="4076700" y="4665974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Content Placeholder 21">
            <a:extLst>
              <a:ext uri="{FF2B5EF4-FFF2-40B4-BE49-F238E27FC236}">
                <a16:creationId xmlns:a16="http://schemas.microsoft.com/office/drawing/2014/main" id="{8812F3EE-1DC2-F247-CC63-3BBA3D6A00C4}"/>
              </a:ext>
            </a:extLst>
          </p:cNvPr>
          <p:cNvSpPr>
            <a:spLocks noGrp="1"/>
          </p:cNvSpPr>
          <p:nvPr>
            <p:ph sz="quarter" idx="59"/>
          </p:nvPr>
        </p:nvSpPr>
        <p:spPr>
          <a:xfrm>
            <a:off x="5384800" y="4663899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Content Placeholder 21">
            <a:extLst>
              <a:ext uri="{FF2B5EF4-FFF2-40B4-BE49-F238E27FC236}">
                <a16:creationId xmlns:a16="http://schemas.microsoft.com/office/drawing/2014/main" id="{433C1343-D768-6808-9BCD-957841D0B634}"/>
              </a:ext>
            </a:extLst>
          </p:cNvPr>
          <p:cNvSpPr>
            <a:spLocks noGrp="1"/>
          </p:cNvSpPr>
          <p:nvPr>
            <p:ph sz="quarter" idx="60"/>
          </p:nvPr>
        </p:nvSpPr>
        <p:spPr>
          <a:xfrm>
            <a:off x="6692900" y="4663899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Content Placeholder 21">
            <a:extLst>
              <a:ext uri="{FF2B5EF4-FFF2-40B4-BE49-F238E27FC236}">
                <a16:creationId xmlns:a16="http://schemas.microsoft.com/office/drawing/2014/main" id="{B1377966-86FA-F300-DA64-D34B1465C0E8}"/>
              </a:ext>
            </a:extLst>
          </p:cNvPr>
          <p:cNvSpPr>
            <a:spLocks noGrp="1"/>
          </p:cNvSpPr>
          <p:nvPr>
            <p:ph sz="quarter" idx="61"/>
          </p:nvPr>
        </p:nvSpPr>
        <p:spPr>
          <a:xfrm>
            <a:off x="8001000" y="4663899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Content Placeholder 21">
            <a:extLst>
              <a:ext uri="{FF2B5EF4-FFF2-40B4-BE49-F238E27FC236}">
                <a16:creationId xmlns:a16="http://schemas.microsoft.com/office/drawing/2014/main" id="{47EE932D-04AD-0DF8-AEBA-696F8F374087}"/>
              </a:ext>
            </a:extLst>
          </p:cNvPr>
          <p:cNvSpPr>
            <a:spLocks noGrp="1"/>
          </p:cNvSpPr>
          <p:nvPr>
            <p:ph sz="quarter" idx="62"/>
          </p:nvPr>
        </p:nvSpPr>
        <p:spPr>
          <a:xfrm>
            <a:off x="9309100" y="4663899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7" name="Content Placeholder 21">
            <a:extLst>
              <a:ext uri="{FF2B5EF4-FFF2-40B4-BE49-F238E27FC236}">
                <a16:creationId xmlns:a16="http://schemas.microsoft.com/office/drawing/2014/main" id="{ED78BEB6-CA51-BC90-6D55-7FBCAF21D39E}"/>
              </a:ext>
            </a:extLst>
          </p:cNvPr>
          <p:cNvSpPr>
            <a:spLocks noGrp="1"/>
          </p:cNvSpPr>
          <p:nvPr>
            <p:ph sz="quarter" idx="63"/>
          </p:nvPr>
        </p:nvSpPr>
        <p:spPr>
          <a:xfrm>
            <a:off x="10617200" y="4663899"/>
            <a:ext cx="1193800" cy="502476"/>
          </a:xfrm>
          <a:prstGeom prst="roundRect">
            <a:avLst>
              <a:gd name="adj" fmla="val 13477"/>
            </a:avLst>
          </a:prstGeom>
          <a:solidFill>
            <a:schemeClr val="bg2"/>
          </a:solidFill>
        </p:spPr>
        <p:txBody>
          <a:bodyPr lIns="45720" tIns="45720" rIns="45720" bIns="45720">
            <a:noAutofit/>
          </a:bodyPr>
          <a:lstStyle>
            <a:lvl1pPr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200"/>
            </a:lvl2pPr>
            <a:lvl3pPr>
              <a:spcBef>
                <a:spcPts val="0"/>
              </a:spcBef>
              <a:defRPr sz="12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Content Placeholder 7">
            <a:extLst>
              <a:ext uri="{FF2B5EF4-FFF2-40B4-BE49-F238E27FC236}">
                <a16:creationId xmlns:a16="http://schemas.microsoft.com/office/drawing/2014/main" id="{51C53F82-EA7C-05E1-36CF-53E8767D92C3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4076700" y="5290724"/>
            <a:ext cx="1193800" cy="296037"/>
          </a:xfrm>
          <a:prstGeom prst="roundRect">
            <a:avLst>
              <a:gd name="adj" fmla="val 14921"/>
            </a:avLst>
          </a:prstGeom>
          <a:solidFill>
            <a:schemeClr val="accent1"/>
          </a:solidFill>
        </p:spPr>
        <p:txBody>
          <a:bodyPr lIns="0" tIns="0" rIns="0">
            <a:no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9" name="Content Placeholder 7">
            <a:extLst>
              <a:ext uri="{FF2B5EF4-FFF2-40B4-BE49-F238E27FC236}">
                <a16:creationId xmlns:a16="http://schemas.microsoft.com/office/drawing/2014/main" id="{E1FC9ED7-D947-ED66-C4D3-86E9089AF66A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5384800" y="5290724"/>
            <a:ext cx="1193800" cy="296037"/>
          </a:xfrm>
          <a:prstGeom prst="roundRect">
            <a:avLst>
              <a:gd name="adj" fmla="val 14921"/>
            </a:avLst>
          </a:prstGeom>
          <a:solidFill>
            <a:schemeClr val="accent1"/>
          </a:solidFill>
        </p:spPr>
        <p:txBody>
          <a:bodyPr lIns="0" tIns="0" rIns="0">
            <a:no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0" name="Content Placeholder 7">
            <a:extLst>
              <a:ext uri="{FF2B5EF4-FFF2-40B4-BE49-F238E27FC236}">
                <a16:creationId xmlns:a16="http://schemas.microsoft.com/office/drawing/2014/main" id="{C20ED3AA-99AB-B573-73EE-58730CE0C735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6692900" y="5290724"/>
            <a:ext cx="1193800" cy="296037"/>
          </a:xfrm>
          <a:prstGeom prst="roundRect">
            <a:avLst>
              <a:gd name="adj" fmla="val 14921"/>
            </a:avLst>
          </a:prstGeom>
          <a:solidFill>
            <a:schemeClr val="accent1"/>
          </a:solidFill>
        </p:spPr>
        <p:txBody>
          <a:bodyPr lIns="0" tIns="0" rIns="0">
            <a:no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1" name="Content Placeholder 7">
            <a:extLst>
              <a:ext uri="{FF2B5EF4-FFF2-40B4-BE49-F238E27FC236}">
                <a16:creationId xmlns:a16="http://schemas.microsoft.com/office/drawing/2014/main" id="{D994E272-D2E0-EDE1-05AA-DA1E987D7235}"/>
              </a:ext>
            </a:extLst>
          </p:cNvPr>
          <p:cNvSpPr>
            <a:spLocks noGrp="1"/>
          </p:cNvSpPr>
          <p:nvPr>
            <p:ph sz="quarter" idx="67" hasCustomPrompt="1"/>
          </p:nvPr>
        </p:nvSpPr>
        <p:spPr>
          <a:xfrm>
            <a:off x="8001000" y="5290724"/>
            <a:ext cx="3802944" cy="296037"/>
          </a:xfrm>
          <a:prstGeom prst="roundRect">
            <a:avLst>
              <a:gd name="adj" fmla="val 14921"/>
            </a:avLst>
          </a:prstGeom>
          <a:solidFill>
            <a:schemeClr val="accent1"/>
          </a:solidFill>
        </p:spPr>
        <p:txBody>
          <a:bodyPr lIns="0" tIns="0" rIns="0">
            <a:no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C7CC53-680A-842F-0EFF-476643169F6E}"/>
              </a:ext>
            </a:extLst>
          </p:cNvPr>
          <p:cNvCxnSpPr>
            <a:cxnSpLocks/>
          </p:cNvCxnSpPr>
          <p:nvPr userDrawn="1"/>
        </p:nvCxnSpPr>
        <p:spPr>
          <a:xfrm>
            <a:off x="3568390" y="1143000"/>
            <a:ext cx="0" cy="4572000"/>
          </a:xfrm>
          <a:prstGeom prst="line">
            <a:avLst/>
          </a:prstGeom>
          <a:ln w="12700" cap="rnd">
            <a:solidFill>
              <a:schemeClr val="accent2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3284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 with 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6EBB-5BDA-BE0F-57B7-08ED7186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2EE10-1D0E-D4C0-085B-C4CC13D40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AE783-72FF-EFD0-8D84-2D75DC78F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63338DFF-35C7-EB80-B599-49E6DB02F2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0" y="2488933"/>
            <a:ext cx="27614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F3814278-7609-1116-05F3-FEA6CBCA02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14793" y="2488933"/>
            <a:ext cx="27614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DDB4DD95-6414-A1DB-6F3B-A26A78A254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8585" y="2488933"/>
            <a:ext cx="27614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CD032714-D935-9B18-8D71-DC84DE547A9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155728" y="2488933"/>
            <a:ext cx="27614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16BA894-B346-8465-DB83-9AFAE34B509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81000" y="1714500"/>
            <a:ext cx="2761488" cy="585216"/>
          </a:xfrm>
          <a:prstGeom prst="homePlate">
            <a:avLst>
              <a:gd name="adj" fmla="val 43587"/>
            </a:avLst>
          </a:prstGeom>
          <a:solidFill>
            <a:schemeClr val="bg2"/>
          </a:solidFill>
        </p:spPr>
        <p:txBody>
          <a:bodyPr lIns="91440" anchor="ctr" anchorCtr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33E0083D-BC64-1B84-9544-CFE6175692D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4793" y="1714500"/>
            <a:ext cx="2761488" cy="585216"/>
          </a:xfrm>
          <a:prstGeom prst="homePlate">
            <a:avLst>
              <a:gd name="adj" fmla="val 43587"/>
            </a:avLst>
          </a:prstGeom>
          <a:solidFill>
            <a:schemeClr val="bg2"/>
          </a:solidFill>
        </p:spPr>
        <p:txBody>
          <a:bodyPr lIns="91440" anchor="ctr" anchorCtr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A99F6F77-2149-9D43-DB5B-D02B7E07DA1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248585" y="1714500"/>
            <a:ext cx="2761488" cy="585216"/>
          </a:xfrm>
          <a:prstGeom prst="homePlate">
            <a:avLst>
              <a:gd name="adj" fmla="val 43587"/>
            </a:avLst>
          </a:prstGeom>
          <a:solidFill>
            <a:schemeClr val="bg2"/>
          </a:solidFill>
        </p:spPr>
        <p:txBody>
          <a:bodyPr lIns="91440" anchor="ctr" anchorCtr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C306D916-5FB6-7C6E-629D-45BA2D91A04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155728" y="1714500"/>
            <a:ext cx="2761488" cy="585216"/>
          </a:xfrm>
          <a:prstGeom prst="homePlate">
            <a:avLst>
              <a:gd name="adj" fmla="val 43587"/>
            </a:avLst>
          </a:prstGeom>
          <a:solidFill>
            <a:schemeClr val="bg2"/>
          </a:solidFill>
        </p:spPr>
        <p:txBody>
          <a:bodyPr lIns="91440" anchor="ctr" anchorCtr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1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owerfu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54E957-3C8E-4B3C-6870-A2E901C15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5"/>
          <a:stretch/>
        </p:blipFill>
        <p:spPr>
          <a:xfrm>
            <a:off x="0" y="0"/>
            <a:ext cx="121907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0F2F8-2771-6F2F-4BA0-D6D3B01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0"/>
            <a:ext cx="3679825" cy="2286000"/>
          </a:xfrm>
        </p:spPr>
        <p:txBody>
          <a:bodyPr anchor="ctr" anchorCtr="0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47129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 multi color with 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6EBB-5BDA-BE0F-57B7-08ED7186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2EE10-1D0E-D4C0-085B-C4CC13D40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AE783-72FF-EFD0-8D84-2D75DC78F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11">
            <a:extLst>
              <a:ext uri="{FF2B5EF4-FFF2-40B4-BE49-F238E27FC236}">
                <a16:creationId xmlns:a16="http://schemas.microsoft.com/office/drawing/2014/main" id="{63338DFF-35C7-EB80-B599-49E6DB02F2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81000" y="2488933"/>
            <a:ext cx="27614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F3814278-7609-1116-05F3-FEA6CBCA02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14793" y="2488933"/>
            <a:ext cx="27614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DDB4DD95-6414-A1DB-6F3B-A26A78A254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8585" y="2488933"/>
            <a:ext cx="27614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CD032714-D935-9B18-8D71-DC84DE547A9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155728" y="2488933"/>
            <a:ext cx="27614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9AC0D6A-A233-FBC0-D64D-7EA2D306D3C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81000" y="1714500"/>
            <a:ext cx="2761488" cy="585216"/>
          </a:xfrm>
          <a:prstGeom prst="homePlate">
            <a:avLst>
              <a:gd name="adj" fmla="val 43587"/>
            </a:avLst>
          </a:prstGeom>
          <a:solidFill>
            <a:schemeClr val="accent1"/>
          </a:solidFill>
        </p:spPr>
        <p:txBody>
          <a:bodyPr lIns="91440" anchor="ctr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5EAD224B-D354-4EA1-2CA6-9E69D0ADD1B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14793" y="1714500"/>
            <a:ext cx="2761488" cy="585216"/>
          </a:xfrm>
          <a:prstGeom prst="homePlate">
            <a:avLst>
              <a:gd name="adj" fmla="val 43587"/>
            </a:avLst>
          </a:prstGeom>
          <a:solidFill>
            <a:schemeClr val="accent2"/>
          </a:solidFill>
        </p:spPr>
        <p:txBody>
          <a:bodyPr lIns="91440" anchor="ctr" anchorCtr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1F987A44-843E-05C1-558D-B4511C4204A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248585" y="1714500"/>
            <a:ext cx="2761488" cy="585216"/>
          </a:xfrm>
          <a:prstGeom prst="homePlate">
            <a:avLst>
              <a:gd name="adj" fmla="val 43587"/>
            </a:avLst>
          </a:prstGeom>
          <a:solidFill>
            <a:schemeClr val="accent3"/>
          </a:solidFill>
        </p:spPr>
        <p:txBody>
          <a:bodyPr lIns="91440" anchor="ctr" anchorCtr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1F67E8DC-31EA-B539-5555-7E46FE7A5BB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155728" y="1714500"/>
            <a:ext cx="2761488" cy="585216"/>
          </a:xfrm>
          <a:prstGeom prst="homePlate">
            <a:avLst>
              <a:gd name="adj" fmla="val 43587"/>
            </a:avLst>
          </a:prstGeom>
          <a:solidFill>
            <a:schemeClr val="accent4"/>
          </a:solidFill>
        </p:spPr>
        <p:txBody>
          <a:bodyPr lIns="91440" anchor="ctr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30400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D974-AE2F-CDA6-CD10-7DCB62E5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35BA-2AAD-9FC1-5A5C-0D1C3462E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714500"/>
            <a:ext cx="55625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76468-1946-5694-4197-7255E63BB2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74B262-4EBF-98BD-E956-73282AF609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093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685FDE-5E66-B489-4E80-50135694964F}"/>
              </a:ext>
            </a:extLst>
          </p:cNvPr>
          <p:cNvSpPr/>
          <p:nvPr/>
        </p:nvSpPr>
        <p:spPr>
          <a:xfrm>
            <a:off x="381000" y="1143000"/>
            <a:ext cx="5562600" cy="218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9BB083-99D4-FDA7-BED1-234346CB568C}"/>
              </a:ext>
            </a:extLst>
          </p:cNvPr>
          <p:cNvSpPr/>
          <p:nvPr/>
        </p:nvSpPr>
        <p:spPr>
          <a:xfrm>
            <a:off x="6241344" y="1143000"/>
            <a:ext cx="5562600" cy="218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7E2FA-1E60-E049-183F-B12118BFBC63}"/>
              </a:ext>
            </a:extLst>
          </p:cNvPr>
          <p:cNvSpPr/>
          <p:nvPr userDrawn="1"/>
        </p:nvSpPr>
        <p:spPr>
          <a:xfrm>
            <a:off x="381000" y="3530600"/>
            <a:ext cx="5562600" cy="218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B90C2-4269-31CD-4371-AF49666C49AB}"/>
              </a:ext>
            </a:extLst>
          </p:cNvPr>
          <p:cNvSpPr/>
          <p:nvPr/>
        </p:nvSpPr>
        <p:spPr>
          <a:xfrm>
            <a:off x="6241344" y="3530600"/>
            <a:ext cx="5562600" cy="2184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369EC-7504-2D9C-3C90-E471D8B9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E6C8D8-5C53-7424-522D-3E8C880D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09980-089E-059A-3494-A4F853FC0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9B22FD-4CAE-B403-A7F1-D39FA49008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5300" y="2298700"/>
            <a:ext cx="825500" cy="84173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729367C-D27E-663C-0B56-7E1F197836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6060" y="2298700"/>
            <a:ext cx="825500" cy="84173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C474A1FF-F320-EB66-2ED4-EE7C6C08A2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6060" y="4696363"/>
            <a:ext cx="825500" cy="84173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C212533-A52F-D580-6332-766464E151D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993900" y="1308100"/>
            <a:ext cx="38100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98390CCD-AF18-35AF-D3B1-679155C994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993900" y="2298700"/>
            <a:ext cx="38100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15">
            <a:extLst>
              <a:ext uri="{FF2B5EF4-FFF2-40B4-BE49-F238E27FC236}">
                <a16:creationId xmlns:a16="http://schemas.microsoft.com/office/drawing/2014/main" id="{351D0E4F-5825-FF60-C222-7EDB496020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848600" y="1308100"/>
            <a:ext cx="38100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AB87D8D4-2F9E-3E92-4F31-1814B89AB20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993900" y="3713752"/>
            <a:ext cx="38100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AEC478D3-6653-5898-03DE-39B156941C7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848600" y="3713752"/>
            <a:ext cx="3810000" cy="30777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15">
            <a:extLst>
              <a:ext uri="{FF2B5EF4-FFF2-40B4-BE49-F238E27FC236}">
                <a16:creationId xmlns:a16="http://schemas.microsoft.com/office/drawing/2014/main" id="{4F0D199F-4517-E879-59AB-68260C09003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848600" y="2298700"/>
            <a:ext cx="38100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DF21C10D-1AA0-C3A2-9E42-F1BB685A122B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993900" y="4696363"/>
            <a:ext cx="38100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FF8C07AD-F081-D6E1-8423-9BAD26087AC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7848600" y="4696363"/>
            <a:ext cx="38100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573CCAC-9FCA-F69E-B3FB-A32AD5FCC42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95300" y="4696362"/>
            <a:ext cx="825500" cy="841737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3921530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E6C8D8-5C53-7424-522D-3E8C880D22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09980-089E-059A-3494-A4F853FC0A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advan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urple background with white rectangles&#10;&#10;AI-generated content may be incorrect.">
            <a:extLst>
              <a:ext uri="{FF2B5EF4-FFF2-40B4-BE49-F238E27FC236}">
                <a16:creationId xmlns:a16="http://schemas.microsoft.com/office/drawing/2014/main" id="{3818BFC8-70CD-177C-9D46-F328968068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0F2F8-2771-6F2F-4BA0-D6D3B01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0"/>
            <a:ext cx="3679825" cy="2286000"/>
          </a:xfrm>
        </p:spPr>
        <p:txBody>
          <a:bodyPr anchor="ctr" anchorCtr="0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0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accelera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05E957-3856-796C-AB48-9EF0B69AB9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0" y="0"/>
            <a:ext cx="1218882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0F2F8-2771-6F2F-4BA0-D6D3B01C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0"/>
            <a:ext cx="3679825" cy="2286000"/>
          </a:xfrm>
        </p:spPr>
        <p:txBody>
          <a:bodyPr anchor="ctr" anchorCtr="0"/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878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81A03-BF56-F7D3-731D-252056C0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11430000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1079-7B16-28F6-9EA0-B2F8DB997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7260" y="6344726"/>
            <a:ext cx="4087153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BB5BF-CABE-6853-FB40-272DFC594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4413" y="6344726"/>
            <a:ext cx="629531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857310F-B14D-411D-AE31-FBA04AFE62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0417DC0-E72D-104E-7765-6991B44452A4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368300" y="6289997"/>
            <a:ext cx="1737800" cy="232568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6B9A4FE-192F-95C0-C0C7-D45665B33A3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2596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8D80E29-FFA9-3A0E-27F7-14467E3991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8895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9634A9F-EB45-7553-C7B5-A016CAE0958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F759D7F-5935-EC83-0387-C7C9B20DC60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01574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0D27E860-02E0-F6F0-0B0B-62C6E1975A7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03149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5FCCA9E-8BD7-15D5-9C15-8CD7B14A15F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3047238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AE7F629-92E5-D28F-03D7-B65B508D22A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406298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4E3E83-78C8-7B1F-0639-85A4FC92468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507873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49B4E92E-1997-096B-522E-73EC99C1678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609447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3F2F54C-1AD0-EB58-D72E-7F4515ABBBD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7110222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FB191FF-5470-B76F-D559-E10F9E0374F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9141714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F975713-B3A3-01A1-9DB8-615D9153C89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0157460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884D461-1038-B51C-8599-4DC027AF8AE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1173206" y="-95069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986415C-91AF-5218-C132-F573D6B0F70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683F380-D80C-9865-34DD-07C1F35C86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-91440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0304BC6-93D1-7297-8E00-5273D2C908C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58599B4-55A8-9310-0FDB-72AA03A51C6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8F922A2-F2D6-9A8E-AE37-B702452A85C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78AF189-654A-3D05-9E45-199220909DE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22A27A9-BAA1-971D-BE05-BB19AFB456C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BDACF37-581E-E7C8-B5C4-A0A3C9E9F06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1F6C89-ECF2-50B2-8F45-31D29CD5E72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8FA116E-674C-5849-70D9-706625B6180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B0BAD8E-4494-A22D-6FE1-53555E4371E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1C576D2D-BC08-3F2F-639D-4823A5527F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037961C-2B53-721D-D858-7EE8D89D3EA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-91440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57845FB-B4C8-68F4-7445-8630F5ECAA8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2596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8A87EDB-04CD-B8BF-A6C2-CA2690DA402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8895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63BDD9B-8284-64FB-8FA3-CE4812DAB74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5C78484-2429-7B84-D7BE-486D8FBDFAC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01574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D7B4936-649D-B029-C1D2-9F88C88C5B1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203149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7F0ABC1-E68B-AC8F-F7C7-F79EDE1549D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3047238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B6D836E-B89C-DEF7-8174-013F660F465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406298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9FAAF74-59F8-E18E-0558-5A36490ABB9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507873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CE4B868-8069-1309-A537-4450CFCECD1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609447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AD3AD95-0B20-9D28-5E9E-33765455902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7110222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C6C93EC-6C95-6342-E276-48F81BC8938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9141714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63A3244-245C-D154-E001-F18C9F4E3BB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0157460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C158C41-B27A-FCA2-2A96-4868AA8D82F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1173206" y="6859041"/>
            <a:ext cx="0" cy="9144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11A3432-64E1-A931-9CCF-84D628259CC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36FEC62-5433-1383-B594-CF2CF5071EF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2197115" y="343017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688CCA4-2962-A727-3B38-BDC3940E584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57365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BBE2AA8-9441-E7BC-B6A0-451AA391CB4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228756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B18E397-6FD0-9B3C-688F-F2C67A9FABB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285886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862665E-CFAC-9548-1A58-2BD33B21224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400147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319C9D3-455C-615C-BD77-229975E30E3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457278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E74C1CF-6F5B-4BED-158C-512657B5922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5144085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C4116B8-2E28-AD68-51F4-648578707AE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5715389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495FD07-60A8-B3DD-EE84-80C8A5D67E5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6286693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DA4132C-E2F9-36D8-AD52-F4DE5E3E6D7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6858000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49B6EBD-A253-1E2B-DECE-63B521D0244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1144957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B6BD79E-A906-2B83-222B-C2FA32EB73A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 userDrawn="1"/>
        </p:nvCxnSpPr>
        <p:spPr>
          <a:xfrm>
            <a:off x="12197115" y="1716261"/>
            <a:ext cx="91440" cy="0"/>
          </a:xfrm>
          <a:prstGeom prst="line">
            <a:avLst/>
          </a:prstGeom>
          <a:ln w="6350" cap="flat">
            <a:solidFill>
              <a:schemeClr val="tx2"/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52562C-0EE4-7F48-EB0A-281DAE50C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714500"/>
            <a:ext cx="11430001" cy="4000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602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818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2" r:id="rId12"/>
    <p:sldLayoutId id="2147483817" r:id="rId13"/>
    <p:sldLayoutId id="2147483764" r:id="rId14"/>
    <p:sldLayoutId id="2147483819" r:id="rId15"/>
    <p:sldLayoutId id="2147483765" r:id="rId16"/>
    <p:sldLayoutId id="2147483760" r:id="rId17"/>
    <p:sldLayoutId id="2147483761" r:id="rId18"/>
    <p:sldLayoutId id="2147483768" r:id="rId19"/>
    <p:sldLayoutId id="2147483769" r:id="rId20"/>
    <p:sldLayoutId id="2147483766" r:id="rId21"/>
    <p:sldLayoutId id="2147483767" r:id="rId22"/>
    <p:sldLayoutId id="2147483772" r:id="rId23"/>
    <p:sldLayoutId id="2147483779" r:id="rId24"/>
    <p:sldLayoutId id="2147483771" r:id="rId25"/>
    <p:sldLayoutId id="2147483770" r:id="rId26"/>
    <p:sldLayoutId id="2147483773" r:id="rId27"/>
    <p:sldLayoutId id="2147483774" r:id="rId28"/>
    <p:sldLayoutId id="2147483778" r:id="rId29"/>
    <p:sldLayoutId id="2147483820" r:id="rId30"/>
    <p:sldLayoutId id="2147483775" r:id="rId31"/>
    <p:sldLayoutId id="2147483776" r:id="rId32"/>
    <p:sldLayoutId id="2147483777" r:id="rId33"/>
    <p:sldLayoutId id="2147483797" r:id="rId34"/>
    <p:sldLayoutId id="2147483798" r:id="rId35"/>
    <p:sldLayoutId id="2147483799" r:id="rId36"/>
    <p:sldLayoutId id="2147483800" r:id="rId37"/>
    <p:sldLayoutId id="2147483801" r:id="rId38"/>
    <p:sldLayoutId id="2147483802" r:id="rId39"/>
    <p:sldLayoutId id="2147483803" r:id="rId40"/>
    <p:sldLayoutId id="2147483804" r:id="rId41"/>
    <p:sldLayoutId id="2147483805" r:id="rId42"/>
    <p:sldLayoutId id="2147483806" r:id="rId43"/>
    <p:sldLayoutId id="2147483807" r:id="rId44"/>
    <p:sldLayoutId id="2147483808" r:id="rId45"/>
    <p:sldLayoutId id="2147483809" r:id="rId46"/>
    <p:sldLayoutId id="2147483816" r:id="rId47"/>
    <p:sldLayoutId id="2147483810" r:id="rId48"/>
    <p:sldLayoutId id="2147483812" r:id="rId49"/>
    <p:sldLayoutId id="2147483811" r:id="rId50"/>
    <p:sldLayoutId id="2147483813" r:id="rId51"/>
    <p:sldLayoutId id="2147483782" r:id="rId52"/>
    <p:sldLayoutId id="2147483783" r:id="rId53"/>
    <p:sldLayoutId id="2147483781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796" r:id="rId64"/>
    <p:sldLayoutId id="2147483780" r:id="rId65"/>
    <p:sldLayoutId id="2147483788" r:id="rId66"/>
    <p:sldLayoutId id="2147483786" r:id="rId67"/>
    <p:sldLayoutId id="2147483787" r:id="rId68"/>
    <p:sldLayoutId id="2147483789" r:id="rId69"/>
    <p:sldLayoutId id="2147483790" r:id="rId70"/>
    <p:sldLayoutId id="2147483791" r:id="rId71"/>
    <p:sldLayoutId id="2147483792" r:id="rId72"/>
    <p:sldLayoutId id="2147483815" r:id="rId7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Arial" panose="020B0604020202020204" pitchFamily="34" charset="0"/>
        <a:buNone/>
        <a:defRPr sz="18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Arial" panose="020B0604020202020204" pitchFamily="34" charset="0"/>
        <a:buNone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9063" indent="-119063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tabLst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274320" indent="-118872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tabLst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429768" indent="-118872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tabLst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4" orient="horz" pos="3600" userDrawn="1">
          <p15:clr>
            <a:srgbClr val="F26B43"/>
          </p15:clr>
        </p15:guide>
        <p15:guide id="35" pos="240" userDrawn="1">
          <p15:clr>
            <a:srgbClr val="F26B43"/>
          </p15:clr>
        </p15:guide>
        <p15:guide id="36" pos="3840" userDrawn="1">
          <p15:clr>
            <a:srgbClr val="F26B43"/>
          </p15:clr>
        </p15:guide>
        <p15:guide id="37" orient="horz" pos="1080" userDrawn="1">
          <p15:clr>
            <a:srgbClr val="F26B43"/>
          </p15:clr>
        </p15:guide>
        <p15:guide id="38" orient="horz" pos="720" userDrawn="1">
          <p15:clr>
            <a:srgbClr val="F26B43"/>
          </p15:clr>
        </p15:guide>
        <p15:guide id="39" orient="horz" pos="168" userDrawn="1">
          <p15:clr>
            <a:srgbClr val="F26B43"/>
          </p15:clr>
        </p15:guide>
        <p15:guide id="40" pos="7440" userDrawn="1">
          <p15:clr>
            <a:srgbClr val="F26B43"/>
          </p15:clr>
        </p15:guide>
        <p15:guide id="41" pos="3744" userDrawn="1">
          <p15:clr>
            <a:srgbClr val="F26B43"/>
          </p15:clr>
        </p15:guide>
        <p15:guide id="42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53751-7BA2-5AF8-030C-C0528B4C0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884607"/>
            <a:ext cx="5714999" cy="3046988"/>
          </a:xfrm>
        </p:spPr>
        <p:txBody>
          <a:bodyPr/>
          <a:lstStyle/>
          <a:p>
            <a:r>
              <a:rPr lang="en-US"/>
              <a:t>Cheminformatics&amp; </a:t>
            </a:r>
            <a:r>
              <a:rPr lang="en-US" dirty="0"/>
              <a:t>Machine Learning in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6FB447-747E-2155-A432-E4E411295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CAMLC Workshop 2025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B494C-55F9-CE42-529F-16ED6AD84BE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Guilian Luchini</a:t>
            </a:r>
          </a:p>
        </p:txBody>
      </p:sp>
    </p:spTree>
    <p:extLst>
      <p:ext uri="{BB962C8B-B14F-4D97-AF65-F5344CB8AC3E}">
        <p14:creationId xmlns:p14="http://schemas.microsoft.com/office/powerpoint/2010/main" val="398025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C06D8-11AB-D566-F244-A564484CF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58BB-E9AC-7C6A-79B2-637C87B3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Wilson Analysis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1634B-9661-37DC-B678-9A779C41DF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40496-74EA-4405-E297-458E1E552D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6A4DB-4EA1-4614-F46F-67ACB167F7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A Free-Wilson analysis is a classical structure-activity relationship (SAR) method developed by Spencer Free and James Wilson in 1964. It's a </a:t>
            </a:r>
            <a:r>
              <a:rPr lang="en-US" b="0" dirty="0"/>
              <a:t>linear additive model </a:t>
            </a:r>
            <a:r>
              <a:rPr lang="en-US" b="0" dirty="0">
                <a:solidFill>
                  <a:schemeClr val="tx1"/>
                </a:solidFill>
              </a:rPr>
              <a:t>that decomposes molecular activity into contributions from individual substituents.</a:t>
            </a:r>
          </a:p>
          <a:p>
            <a:r>
              <a:rPr lang="en-US" dirty="0">
                <a:solidFill>
                  <a:schemeClr val="tx1"/>
                </a:solidFill>
              </a:rPr>
              <a:t>Useful &amp; Applicable when:</a:t>
            </a:r>
          </a:p>
          <a:p>
            <a:r>
              <a:rPr lang="en-US" b="0" dirty="0">
                <a:solidFill>
                  <a:schemeClr val="tx1"/>
                </a:solidFill>
              </a:rPr>
              <a:t>You have a </a:t>
            </a:r>
            <a:r>
              <a:rPr lang="en-US" b="0" dirty="0"/>
              <a:t>congeneric series </a:t>
            </a:r>
            <a:r>
              <a:rPr lang="en-US" b="0" dirty="0">
                <a:solidFill>
                  <a:schemeClr val="tx1"/>
                </a:solidFill>
              </a:rPr>
              <a:t>sharing a common scaffold with substituents varied at defined positions, tested in the same assay and you’re willing to </a:t>
            </a:r>
            <a:r>
              <a:rPr lang="en-US" b="0" dirty="0"/>
              <a:t>assume mostly additive, position-specific substituent effects</a:t>
            </a:r>
            <a:r>
              <a:rPr lang="en-US" b="0" dirty="0">
                <a:solidFill>
                  <a:schemeClr val="tx1"/>
                </a:solidFill>
              </a:rPr>
              <a:t>.</a:t>
            </a:r>
          </a:p>
          <a:p>
            <a:r>
              <a:rPr lang="en-US" b="0" dirty="0">
                <a:solidFill>
                  <a:schemeClr val="tx1"/>
                </a:solidFill>
              </a:rPr>
              <a:t>Your library design provides coverage (multiple substituents sampled at each position and combined across positions), enabling decomposition of substituent contributions without severe collinearity or data sparsity.</a:t>
            </a:r>
          </a:p>
          <a:p>
            <a:r>
              <a:rPr lang="en-US" b="0" dirty="0">
                <a:solidFill>
                  <a:schemeClr val="tx1"/>
                </a:solidFill>
              </a:rPr>
              <a:t>You want a fast, interpretable SAR tool to guide next substitutions or enumeration; interaction effects are expected to be small, and you have enough data per substituent/position to fit a stable model.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9FC24-E149-600E-0DAD-EF9112D3A8E1}"/>
              </a:ext>
            </a:extLst>
          </p:cNvPr>
          <p:cNvSpPr txBox="1"/>
          <p:nvPr/>
        </p:nvSpPr>
        <p:spPr>
          <a:xfrm>
            <a:off x="1325217" y="5845197"/>
            <a:ext cx="886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practicalcheminformatics.blogspot.com</a:t>
            </a:r>
            <a:r>
              <a:rPr lang="en-US" dirty="0"/>
              <a:t>/2018/05/free-</a:t>
            </a:r>
            <a:r>
              <a:rPr lang="en-US" dirty="0" err="1"/>
              <a:t>wilson</a:t>
            </a:r>
            <a:r>
              <a:rPr lang="en-US" dirty="0"/>
              <a:t>-</a:t>
            </a:r>
            <a:r>
              <a:rPr lang="en-US" dirty="0" err="1"/>
              <a:t>analysis.html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0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EB744-51C9-FFF0-0A40-99E540D1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Wilson in Practice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74B58-3504-3042-B627-78C23E4A1D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06292" y="6221619"/>
            <a:ext cx="5868122" cy="369332"/>
          </a:xfrm>
        </p:spPr>
        <p:txBody>
          <a:bodyPr/>
          <a:lstStyle/>
          <a:p>
            <a:r>
              <a:rPr lang="en-US" sz="1200" dirty="0"/>
              <a:t>https://</a:t>
            </a:r>
            <a:r>
              <a:rPr lang="en-US" sz="1200" dirty="0" err="1"/>
              <a:t>practicalcheminformatics.blogspot.com</a:t>
            </a:r>
            <a:r>
              <a:rPr lang="en-US" sz="1200" dirty="0"/>
              <a:t>/2018/05/free-</a:t>
            </a:r>
            <a:r>
              <a:rPr lang="en-US" sz="1200" dirty="0" err="1"/>
              <a:t>wilson</a:t>
            </a:r>
            <a:r>
              <a:rPr lang="en-US" sz="1200" dirty="0"/>
              <a:t>-</a:t>
            </a:r>
            <a:r>
              <a:rPr lang="en-US" sz="1200" dirty="0" err="1"/>
              <a:t>analysis.html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3ED11-EA1E-BDA9-AF1E-CBC02A887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144123-CB43-DDD6-6F37-ED42E68EDE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5854" y="1714500"/>
            <a:ext cx="3415145" cy="40005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One-Hot encode substituents</a:t>
            </a:r>
          </a:p>
          <a:p>
            <a:r>
              <a:rPr lang="en-US" b="0" dirty="0">
                <a:solidFill>
                  <a:schemeClr val="tx1"/>
                </a:solidFill>
              </a:rPr>
              <a:t>Build linear regression model to assess substituent effect on experimental outcome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Limitation: assumes substituents have additive effects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717B6D-D7D2-3147-BF86-B751AACAA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4" y="896426"/>
            <a:ext cx="7804727" cy="523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84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3EC9-9895-74DC-0717-9891A940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"/>
            <a:ext cx="11430000" cy="47089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569E18-6172-563C-2281-9961812B3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1" y="1714500"/>
            <a:ext cx="6549886" cy="4000500"/>
          </a:xfrm>
        </p:spPr>
        <p:txBody>
          <a:bodyPr wrap="square">
            <a:normAutofit/>
          </a:bodyPr>
          <a:lstStyle/>
          <a:p>
            <a:r>
              <a:rPr lang="en-US" b="0" dirty="0"/>
              <a:t>Use the right tool for the question; validate and iterate quickly</a:t>
            </a:r>
          </a:p>
          <a:p>
            <a:r>
              <a:rPr lang="en-US" b="0" dirty="0"/>
              <a:t>Explore diverse, developable chemical space. Balance novelty, shape, properties, and IP</a:t>
            </a:r>
          </a:p>
          <a:p>
            <a:r>
              <a:rPr lang="en-US" b="0" dirty="0"/>
              <a:t>Utilize available databases (internal + external)</a:t>
            </a:r>
          </a:p>
          <a:p>
            <a:r>
              <a:rPr lang="en-US" b="0" dirty="0"/>
              <a:t>Enumerate makeable reactions. Use realistic templates and applicable filters</a:t>
            </a:r>
          </a:p>
          <a:p>
            <a:r>
              <a:rPr lang="en-US" b="0" dirty="0"/>
              <a:t>Free–Wilson: fast, interpretable SAR guidance; beware non-additivity and sparse data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2055" name="Footer Placeholder 4">
            <a:extLst>
              <a:ext uri="{FF2B5EF4-FFF2-40B4-BE49-F238E27FC236}">
                <a16:creationId xmlns:a16="http://schemas.microsoft.com/office/drawing/2014/main" id="{5D70B3A4-60C6-0CA7-A0E4-C6026596D1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087260" y="6344726"/>
            <a:ext cx="4087153" cy="1231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0F992-4A11-36C8-FE10-89FD505E3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74413" y="6344726"/>
            <a:ext cx="629531" cy="123111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5857310F-B14D-411D-AE31-FBA04AFE629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A7EF8AF-65EC-977B-D3B0-269DF9262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9104752"/>
              </p:ext>
            </p:extLst>
          </p:nvPr>
        </p:nvGraphicFramePr>
        <p:xfrm>
          <a:off x="6659418" y="969819"/>
          <a:ext cx="5532582" cy="4600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3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CE82B24-49A3-040C-2AAE-53925DBF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me…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98ABC16-F66B-C833-FEFE-93E7B25093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3C78C77-F92B-294D-7934-06D387FE83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D98162B-CD1B-317F-FBC0-1497E8F9D7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2792291"/>
            <a:ext cx="6960704" cy="347199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BS in Chemistry from University of Portland, Portland Oregon</a:t>
            </a:r>
          </a:p>
          <a:p>
            <a:r>
              <a:rPr lang="en-US" dirty="0">
                <a:solidFill>
                  <a:schemeClr val="tx1"/>
                </a:solidFill>
              </a:rPr>
              <a:t>PhD in Chemistry from Colorado State University w. Rob Paton</a:t>
            </a:r>
          </a:p>
          <a:p>
            <a:r>
              <a:rPr lang="en-US" dirty="0">
                <a:solidFill>
                  <a:schemeClr val="tx1"/>
                </a:solidFill>
              </a:rPr>
              <a:t>	Small organic molecules, DFT, Data Science</a:t>
            </a:r>
          </a:p>
          <a:p>
            <a:r>
              <a:rPr lang="en-US" dirty="0">
                <a:solidFill>
                  <a:schemeClr val="tx1"/>
                </a:solidFill>
              </a:rPr>
              <a:t>	Interned at GSK in Drug Discovery</a:t>
            </a:r>
          </a:p>
          <a:p>
            <a:r>
              <a:rPr lang="en-US" dirty="0">
                <a:solidFill>
                  <a:schemeClr val="tx1"/>
                </a:solidFill>
              </a:rPr>
              <a:t>Started at BMS in 2023</a:t>
            </a:r>
          </a:p>
          <a:p>
            <a:r>
              <a:rPr lang="en-US" dirty="0">
                <a:solidFill>
                  <a:schemeClr val="tx1"/>
                </a:solidFill>
              </a:rPr>
              <a:t>	Small Molecule Drug Discovery </a:t>
            </a:r>
          </a:p>
          <a:p>
            <a:r>
              <a:rPr lang="en-US" dirty="0">
                <a:solidFill>
                  <a:schemeClr val="tx1"/>
                </a:solidFill>
              </a:rPr>
              <a:t>Enjoy Camping, Hiking, Cooking, Pet Sitting </a:t>
            </a:r>
          </a:p>
        </p:txBody>
      </p:sp>
      <p:pic>
        <p:nvPicPr>
          <p:cNvPr id="13" name="Picture 2" descr="University of Portland | Oregon Goes to ...">
            <a:extLst>
              <a:ext uri="{FF2B5EF4-FFF2-40B4-BE49-F238E27FC236}">
                <a16:creationId xmlns:a16="http://schemas.microsoft.com/office/drawing/2014/main" id="{4B70D152-5D23-6968-99D9-D07499260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 t="22050" b="22050"/>
          <a:stretch>
            <a:fillRect/>
          </a:stretch>
        </p:blipFill>
        <p:spPr bwMode="auto">
          <a:xfrm>
            <a:off x="305857" y="1439316"/>
            <a:ext cx="2553594" cy="78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olorado State University | Interstride">
            <a:extLst>
              <a:ext uri="{FF2B5EF4-FFF2-40B4-BE49-F238E27FC236}">
                <a16:creationId xmlns:a16="http://schemas.microsoft.com/office/drawing/2014/main" id="{95000310-BF5B-CBB6-9BD4-E372B2B0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309" y="1439316"/>
            <a:ext cx="3152192" cy="78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GSK | LinkedIn">
            <a:extLst>
              <a:ext uri="{FF2B5EF4-FFF2-40B4-BE49-F238E27FC236}">
                <a16:creationId xmlns:a16="http://schemas.microsoft.com/office/drawing/2014/main" id="{3857EFBA-F4BB-3281-B313-5DCDF5198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79183" y="1431729"/>
            <a:ext cx="1693631" cy="67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standing next to a ram&#10;&#10;AI-generated content may be incorrect.">
            <a:extLst>
              <a:ext uri="{FF2B5EF4-FFF2-40B4-BE49-F238E27FC236}">
                <a16:creationId xmlns:a16="http://schemas.microsoft.com/office/drawing/2014/main" id="{AEB0B07D-437E-598B-9EEF-3F4A78B2B7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816" t="-661" r="8977" b="661"/>
          <a:stretch>
            <a:fillRect/>
          </a:stretch>
        </p:blipFill>
        <p:spPr>
          <a:xfrm rot="5400000">
            <a:off x="8313942" y="1416760"/>
            <a:ext cx="1922148" cy="1687006"/>
          </a:xfrm>
          <a:prstGeom prst="rect">
            <a:avLst/>
          </a:prstGeom>
        </p:spPr>
      </p:pic>
      <p:pic>
        <p:nvPicPr>
          <p:cNvPr id="17" name="Picture 16" descr="A pineapple in a pot&#10;&#10;AI-generated content may be incorrect.">
            <a:extLst>
              <a:ext uri="{FF2B5EF4-FFF2-40B4-BE49-F238E27FC236}">
                <a16:creationId xmlns:a16="http://schemas.microsoft.com/office/drawing/2014/main" id="{26B4B3F0-795D-7941-3564-FFAF6C7612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0"/>
          <a:stretch>
            <a:fillRect/>
          </a:stretch>
        </p:blipFill>
        <p:spPr>
          <a:xfrm rot="5400000">
            <a:off x="9563727" y="3793220"/>
            <a:ext cx="2729208" cy="2051208"/>
          </a:xfrm>
          <a:prstGeom prst="rect">
            <a:avLst/>
          </a:prstGeom>
        </p:spPr>
      </p:pic>
      <p:pic>
        <p:nvPicPr>
          <p:cNvPr id="18" name="Picture 17" descr="A orange tent in a desert&#10;&#10;AI-generated content may be incorrect.">
            <a:extLst>
              <a:ext uri="{FF2B5EF4-FFF2-40B4-BE49-F238E27FC236}">
                <a16:creationId xmlns:a16="http://schemas.microsoft.com/office/drawing/2014/main" id="{8A491061-EAF1-EE14-4E3B-F89F391F4B3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511" r="5293" b="10551"/>
          <a:stretch>
            <a:fillRect/>
          </a:stretch>
        </p:blipFill>
        <p:spPr>
          <a:xfrm rot="5400000">
            <a:off x="7716297" y="4170107"/>
            <a:ext cx="2287010" cy="1739633"/>
          </a:xfrm>
          <a:prstGeom prst="rect">
            <a:avLst/>
          </a:prstGeom>
        </p:spPr>
      </p:pic>
      <p:pic>
        <p:nvPicPr>
          <p:cNvPr id="19" name="Picture 18" descr="A pizza on a tray&#10;&#10;AI-generated content may be incorrect.">
            <a:extLst>
              <a:ext uri="{FF2B5EF4-FFF2-40B4-BE49-F238E27FC236}">
                <a16:creationId xmlns:a16="http://schemas.microsoft.com/office/drawing/2014/main" id="{4C6E07DB-1D4A-D00A-7535-3899E9A29C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979" t="22277" r="12985" b="14518"/>
          <a:stretch>
            <a:fillRect/>
          </a:stretch>
        </p:blipFill>
        <p:spPr>
          <a:xfrm>
            <a:off x="10261439" y="1736303"/>
            <a:ext cx="1825947" cy="12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9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89B5-74EA-FE7F-5644-77B30AA7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85750"/>
            <a:ext cx="2670174" cy="470898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87BFA-377D-46D9-EE7A-7E10FDFF02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0826" y="1413738"/>
            <a:ext cx="3048000" cy="738664"/>
          </a:xfrm>
        </p:spPr>
        <p:txBody>
          <a:bodyPr/>
          <a:lstStyle/>
          <a:p>
            <a:r>
              <a:rPr lang="en-US" dirty="0"/>
              <a:t>1. Drug Discovery Toolbox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F1D55-030E-2DC3-EB6F-299C024A4F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0826" y="3131134"/>
            <a:ext cx="3048000" cy="738664"/>
          </a:xfrm>
        </p:spPr>
        <p:txBody>
          <a:bodyPr/>
          <a:lstStyle/>
          <a:p>
            <a:r>
              <a:rPr lang="en-US" dirty="0"/>
              <a:t>3. Useful Chemical Databases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4D808F-985D-C437-671E-8476B5D36A8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60826" y="4860101"/>
            <a:ext cx="3048000" cy="738664"/>
          </a:xfrm>
        </p:spPr>
        <p:txBody>
          <a:bodyPr/>
          <a:lstStyle/>
          <a:p>
            <a:r>
              <a:rPr lang="en-US" dirty="0"/>
              <a:t>5. Free Wilson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FBF2E6-703B-23CD-A3AC-29D34B01752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6413" y="1413738"/>
            <a:ext cx="3048000" cy="738664"/>
          </a:xfrm>
        </p:spPr>
        <p:txBody>
          <a:bodyPr/>
          <a:lstStyle/>
          <a:p>
            <a:r>
              <a:rPr lang="en-US" dirty="0"/>
              <a:t>2. Exploring Chemical 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FACD85-79FD-6434-C0A7-56CF84A5411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26413" y="3131134"/>
            <a:ext cx="3048000" cy="738664"/>
          </a:xfrm>
        </p:spPr>
        <p:txBody>
          <a:bodyPr/>
          <a:lstStyle/>
          <a:p>
            <a:r>
              <a:rPr lang="en-US" dirty="0"/>
              <a:t>4. Reaction Enumeration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6973A1-0827-948B-FB10-485D846933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515971-F4D8-3804-28C0-E3620C7A9B8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6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330C-860F-861B-E90C-6DC42AC4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Discovery Toolbox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717EE-30F0-5D04-D497-989C9F1E61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DACB8-9499-F83E-330E-8726ECE3B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37A27-B110-3ACF-13BA-4024441C31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2054773"/>
            <a:ext cx="4675742" cy="3990686"/>
          </a:xfrm>
        </p:spPr>
        <p:txBody>
          <a:bodyPr/>
          <a:lstStyle/>
          <a:p>
            <a:r>
              <a:rPr lang="en-US" dirty="0"/>
              <a:t>Ligand-Based Drug Discovery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tx1"/>
                </a:solidFill>
              </a:rPr>
              <a:t>Semi-Empirical &amp; QM Calculation</a:t>
            </a:r>
          </a:p>
          <a:p>
            <a:r>
              <a:rPr lang="en-US" dirty="0">
                <a:solidFill>
                  <a:schemeClr val="tx1"/>
                </a:solidFill>
              </a:rPr>
              <a:t>	3D QSAR (ROCS, </a:t>
            </a:r>
            <a:r>
              <a:rPr lang="en-US" dirty="0" err="1">
                <a:solidFill>
                  <a:schemeClr val="tx1"/>
                </a:solidFill>
              </a:rPr>
              <a:t>eSIM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RDKit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ML Modeling </a:t>
            </a:r>
            <a:endParaRPr lang="en-US" b="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dirty="0"/>
              <a:t>Aids in understanding ligand conformation; </a:t>
            </a:r>
            <a:r>
              <a:rPr lang="en-US" dirty="0" err="1"/>
              <a:t>sterics</a:t>
            </a:r>
            <a:r>
              <a:rPr lang="en-US" dirty="0"/>
              <a:t> and electronics; property space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D18C413-973F-E2E7-7785-EB839ADEF39C}"/>
              </a:ext>
            </a:extLst>
          </p:cNvPr>
          <p:cNvSpPr txBox="1">
            <a:spLocks/>
          </p:cNvSpPr>
          <p:nvPr/>
        </p:nvSpPr>
        <p:spPr>
          <a:xfrm>
            <a:off x="3015867" y="5802268"/>
            <a:ext cx="5377150" cy="3413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063" indent="-1190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" indent="-1188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29768" indent="-1188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Mix of Commercial and Open-Source tools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12C02C7-8706-30C7-728A-71CB6CC31934}"/>
              </a:ext>
            </a:extLst>
          </p:cNvPr>
          <p:cNvSpPr txBox="1">
            <a:spLocks/>
          </p:cNvSpPr>
          <p:nvPr/>
        </p:nvSpPr>
        <p:spPr>
          <a:xfrm>
            <a:off x="6352142" y="2054773"/>
            <a:ext cx="4675742" cy="3990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063" indent="-1190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" indent="-1188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29768" indent="-1188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Structure-Based Drug Discovery</a:t>
            </a:r>
          </a:p>
          <a:p>
            <a:r>
              <a:rPr lang="en-US" dirty="0">
                <a:solidFill>
                  <a:schemeClr val="tx1"/>
                </a:solidFill>
              </a:rPr>
              <a:t>	Docking</a:t>
            </a:r>
          </a:p>
          <a:p>
            <a:r>
              <a:rPr lang="en-US" dirty="0">
                <a:solidFill>
                  <a:schemeClr val="tx1"/>
                </a:solidFill>
              </a:rPr>
              <a:t>	Molecular Dynamics</a:t>
            </a:r>
          </a:p>
          <a:p>
            <a:r>
              <a:rPr lang="en-US" dirty="0">
                <a:solidFill>
                  <a:schemeClr val="tx1"/>
                </a:solidFill>
              </a:rPr>
              <a:t>	FEP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Aids in probing ligand-protein interactions, binding affinity, target selectivity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6D0AAF8-7422-F616-1171-10C19BB164DD}"/>
              </a:ext>
            </a:extLst>
          </p:cNvPr>
          <p:cNvSpPr/>
          <p:nvPr/>
        </p:nvSpPr>
        <p:spPr>
          <a:xfrm>
            <a:off x="6573192" y="2597163"/>
            <a:ext cx="423949" cy="126043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DC1E1-C45C-A4F7-20C1-9025CCF9C49D}"/>
              </a:ext>
            </a:extLst>
          </p:cNvPr>
          <p:cNvSpPr txBox="1"/>
          <p:nvPr/>
        </p:nvSpPr>
        <p:spPr>
          <a:xfrm rot="16200000">
            <a:off x="5414087" y="2858048"/>
            <a:ext cx="1579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Greater Computational Cost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E6C5A2F-3709-C8C4-3B8C-A3EE2D65FE70}"/>
              </a:ext>
            </a:extLst>
          </p:cNvPr>
          <p:cNvSpPr txBox="1">
            <a:spLocks/>
          </p:cNvSpPr>
          <p:nvPr/>
        </p:nvSpPr>
        <p:spPr>
          <a:xfrm>
            <a:off x="381000" y="1055732"/>
            <a:ext cx="8295409" cy="3413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063" indent="-1190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" indent="-1188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29768" indent="-1188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</a:rPr>
              <a:t>Many tools are useful for understanding the SAR in drug discovery projects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6193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0D81-EC61-4932-192F-2C649FC1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Prediction to Accelerate Drug Discovery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6051C-EA68-938F-2DCE-6180C92281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3F0C0-F955-242A-1974-714AC86FD4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4322A7-D2C0-8843-D41D-1F40B8C345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999" y="1714500"/>
            <a:ext cx="5416686" cy="4000500"/>
          </a:xfrm>
        </p:spPr>
        <p:txBody>
          <a:bodyPr/>
          <a:lstStyle/>
          <a:p>
            <a:r>
              <a:rPr lang="en-US" dirty="0"/>
              <a:t>If we can predict a molecules properties before synthesis, can we rule out unfavorable outcomes?</a:t>
            </a:r>
          </a:p>
          <a:p>
            <a:r>
              <a:rPr lang="en-US" dirty="0">
                <a:solidFill>
                  <a:schemeClr val="tx1"/>
                </a:solidFill>
              </a:rPr>
              <a:t>Relate computational predictions to experimental activity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Target Activity (i.e. ligand binding assay results)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Solubility, Metabolism, Toxicity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Consider: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Explainability, Domain of Applicability,  </a:t>
            </a:r>
          </a:p>
        </p:txBody>
      </p:sp>
      <p:pic>
        <p:nvPicPr>
          <p:cNvPr id="1026" name="Picture 2" descr="Qptuna: easy, automatic QSAR modelling">
            <a:extLst>
              <a:ext uri="{FF2B5EF4-FFF2-40B4-BE49-F238E27FC236}">
                <a16:creationId xmlns:a16="http://schemas.microsoft.com/office/drawing/2014/main" id="{3EB81A9F-1283-A215-CC89-0CBE313A4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0" y="3741356"/>
            <a:ext cx="2712592" cy="83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Scatterplot outline">
            <a:extLst>
              <a:ext uri="{FF2B5EF4-FFF2-40B4-BE49-F238E27FC236}">
                <a16:creationId xmlns:a16="http://schemas.microsoft.com/office/drawing/2014/main" id="{EF913C2A-E1C2-6C54-355C-80D9E3046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0400" y="1261782"/>
            <a:ext cx="2260600" cy="2260600"/>
          </a:xfrm>
          <a:prstGeom prst="rect">
            <a:avLst/>
          </a:prstGeom>
        </p:spPr>
      </p:pic>
      <p:pic>
        <p:nvPicPr>
          <p:cNvPr id="1028" name="Picture 4" descr="What is a Neural Network &amp; How Does It Work? AI Guide">
            <a:extLst>
              <a:ext uri="{FF2B5EF4-FFF2-40B4-BE49-F238E27FC236}">
                <a16:creationId xmlns:a16="http://schemas.microsoft.com/office/drawing/2014/main" id="{70CADEDB-800A-40DE-7D8C-D75548198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79"/>
          <a:stretch>
            <a:fillRect/>
          </a:stretch>
        </p:blipFill>
        <p:spPr bwMode="auto">
          <a:xfrm>
            <a:off x="6096000" y="1347190"/>
            <a:ext cx="3530600" cy="20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and PyTorch for AI Engineers | Niklas Heidloff">
            <a:extLst>
              <a:ext uri="{FF2B5EF4-FFF2-40B4-BE49-F238E27FC236}">
                <a16:creationId xmlns:a16="http://schemas.microsoft.com/office/drawing/2014/main" id="{732816D5-A583-F094-19D8-E44D8596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689" y="3578285"/>
            <a:ext cx="2389221" cy="125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ikit-learn - Wikipedia, la enciclopedia libre">
            <a:extLst>
              <a:ext uri="{FF2B5EF4-FFF2-40B4-BE49-F238E27FC236}">
                <a16:creationId xmlns:a16="http://schemas.microsoft.com/office/drawing/2014/main" id="{1CB29EBD-DA47-B463-D327-EE998D43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10" y="5022910"/>
            <a:ext cx="19431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iPy: El aliado de un matemático">
            <a:extLst>
              <a:ext uri="{FF2B5EF4-FFF2-40B4-BE49-F238E27FC236}">
                <a16:creationId xmlns:a16="http://schemas.microsoft.com/office/drawing/2014/main" id="{00B0678A-0B4B-59CD-42B1-ABD69B7F8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121" y="5015905"/>
            <a:ext cx="2197057" cy="109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05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A9A4-FEC5-F288-FEBA-84633B25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Chemical Space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6BD0C1-CD38-4D51-C67A-B6AB2A338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58D94-2A67-202E-0249-F01DB32016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22F423-BEDA-F93C-5DF2-08AF4214905F}"/>
              </a:ext>
            </a:extLst>
          </p:cNvPr>
          <p:cNvGrpSpPr/>
          <p:nvPr/>
        </p:nvGrpSpPr>
        <p:grpSpPr>
          <a:xfrm>
            <a:off x="6613768" y="772950"/>
            <a:ext cx="2968846" cy="2655704"/>
            <a:chOff x="6331364" y="867975"/>
            <a:chExt cx="2968846" cy="2655704"/>
          </a:xfrm>
        </p:grpSpPr>
        <p:pic>
          <p:nvPicPr>
            <p:cNvPr id="1026" name="Picture 2" descr="Fig. 2">
              <a:extLst>
                <a:ext uri="{FF2B5EF4-FFF2-40B4-BE49-F238E27FC236}">
                  <a16:creationId xmlns:a16="http://schemas.microsoft.com/office/drawing/2014/main" id="{8BB5BE66-55D2-1C06-7EDC-2492795095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13" t="72656" r="39136" b="8757"/>
            <a:stretch>
              <a:fillRect/>
            </a:stretch>
          </p:blipFill>
          <p:spPr bwMode="auto">
            <a:xfrm>
              <a:off x="6700696" y="867975"/>
              <a:ext cx="2507704" cy="22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EC608A-49BF-F010-2DFF-E83471B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6700695" y="867975"/>
              <a:ext cx="0" cy="227657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19A7F79-81FD-0D7A-1926-4947A5581A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0695" y="3144550"/>
              <a:ext cx="2599515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BF0E04-35AB-EEC8-7C93-20BED1163F2D}"/>
                </a:ext>
              </a:extLst>
            </p:cNvPr>
            <p:cNvSpPr txBox="1"/>
            <p:nvPr/>
          </p:nvSpPr>
          <p:spPr>
            <a:xfrm>
              <a:off x="7607556" y="3154347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Axis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C2323A-2D79-96BF-400B-C80C03963C76}"/>
                </a:ext>
              </a:extLst>
            </p:cNvPr>
            <p:cNvSpPr txBox="1"/>
            <p:nvPr/>
          </p:nvSpPr>
          <p:spPr>
            <a:xfrm rot="16200000">
              <a:off x="6123133" y="1821596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Axis 2</a:t>
              </a:r>
            </a:p>
          </p:txBody>
        </p:sp>
      </p:grpSp>
      <p:pic>
        <p:nvPicPr>
          <p:cNvPr id="1028" name="Picture 4" descr="ROCSReport — Applications">
            <a:extLst>
              <a:ext uri="{FF2B5EF4-FFF2-40B4-BE49-F238E27FC236}">
                <a16:creationId xmlns:a16="http://schemas.microsoft.com/office/drawing/2014/main" id="{971CE979-6C0C-02A4-4E3F-650915979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t="34854" r="50000" b="9360"/>
          <a:stretch>
            <a:fillRect/>
          </a:stretch>
        </p:blipFill>
        <p:spPr bwMode="auto">
          <a:xfrm>
            <a:off x="9866154" y="919295"/>
            <a:ext cx="2110523" cy="21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8ED4E8-CEEA-6E98-5EE3-5A2C44AA4E14}"/>
              </a:ext>
            </a:extLst>
          </p:cNvPr>
          <p:cNvSpPr txBox="1"/>
          <p:nvPr/>
        </p:nvSpPr>
        <p:spPr>
          <a:xfrm>
            <a:off x="5051026" y="3515563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c:1</a:t>
            </a:r>
            <a:r>
              <a:rPr lang="en-US" dirty="0"/>
              <a:t>]</a:t>
            </a:r>
            <a:r>
              <a:rPr lang="en-US" dirty="0">
                <a:solidFill>
                  <a:srgbClr val="00B0F0"/>
                </a:solidFill>
              </a:rPr>
              <a:t>C:2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O:3</a:t>
            </a:r>
            <a:r>
              <a:rPr lang="en-US" dirty="0"/>
              <a:t>].[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N:4</a:t>
            </a:r>
            <a:r>
              <a:rPr lang="en-US" dirty="0"/>
              <a:t>]&gt;&gt;[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c:1</a:t>
            </a:r>
            <a:r>
              <a:rPr lang="en-US" dirty="0"/>
              <a:t>]</a:t>
            </a:r>
            <a:r>
              <a:rPr lang="en-US" dirty="0">
                <a:solidFill>
                  <a:srgbClr val="00B0F0"/>
                </a:solidFill>
              </a:rPr>
              <a:t>C:2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N:4</a:t>
            </a:r>
            <a:r>
              <a:rPr lang="en-US" dirty="0"/>
              <a:t>]</a:t>
            </a:r>
          </a:p>
        </p:txBody>
      </p:sp>
      <p:pic>
        <p:nvPicPr>
          <p:cNvPr id="20" name="Graphic 19" descr="Database with solid fill">
            <a:extLst>
              <a:ext uri="{FF2B5EF4-FFF2-40B4-BE49-F238E27FC236}">
                <a16:creationId xmlns:a16="http://schemas.microsoft.com/office/drawing/2014/main" id="{CD938CC1-D58F-8867-1D5A-71549DC9F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1514" y="1382869"/>
            <a:ext cx="1273666" cy="120160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EBB99E-E3D9-A6B5-81C0-85902D39C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-383" b="66805"/>
          <a:stretch>
            <a:fillRect/>
          </a:stretch>
        </p:blipFill>
        <p:spPr bwMode="auto">
          <a:xfrm>
            <a:off x="7356764" y="4031218"/>
            <a:ext cx="4546696" cy="100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E3D511D-B2F7-20D0-AC62-E79E70E9BD55}"/>
              </a:ext>
            </a:extLst>
          </p:cNvPr>
          <p:cNvGrpSpPr/>
          <p:nvPr/>
        </p:nvGrpSpPr>
        <p:grpSpPr>
          <a:xfrm>
            <a:off x="6053302" y="5113044"/>
            <a:ext cx="3980393" cy="1491992"/>
            <a:chOff x="5617359" y="5113044"/>
            <a:chExt cx="3980393" cy="14919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70D2E64-3670-9402-E916-51B9A3894923}"/>
                </a:ext>
              </a:extLst>
            </p:cNvPr>
            <p:cNvGrpSpPr/>
            <p:nvPr/>
          </p:nvGrpSpPr>
          <p:grpSpPr>
            <a:xfrm>
              <a:off x="5617359" y="5113044"/>
              <a:ext cx="3980393" cy="1491992"/>
              <a:chOff x="5788347" y="5231380"/>
              <a:chExt cx="3980393" cy="1491992"/>
            </a:xfrm>
          </p:grpSpPr>
          <p:pic>
            <p:nvPicPr>
              <p:cNvPr id="2050" name="Picture 2" descr="&amp;lt;strong&amp;gt;Figure 1.&amp;lt;/strong&amp;gt; Overview of forward and reverse processes for diffusion models. Figure adapted from [7].">
                <a:extLst>
                  <a:ext uri="{FF2B5EF4-FFF2-40B4-BE49-F238E27FC236}">
                    <a16:creationId xmlns:a16="http://schemas.microsoft.com/office/drawing/2014/main" id="{3C08F60F-46C1-63D2-1817-067B69A701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7" t="28889" r="7005" b="28888"/>
              <a:stretch>
                <a:fillRect/>
              </a:stretch>
            </p:blipFill>
            <p:spPr bwMode="auto">
              <a:xfrm>
                <a:off x="5828098" y="5303656"/>
                <a:ext cx="3940642" cy="1356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4FD9F1C-7702-D536-D5B9-34E169B5E592}"/>
                  </a:ext>
                </a:extLst>
              </p:cNvPr>
              <p:cNvSpPr/>
              <p:nvPr/>
            </p:nvSpPr>
            <p:spPr>
              <a:xfrm>
                <a:off x="5788347" y="6560871"/>
                <a:ext cx="669382" cy="97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6B57B4D-EA7E-8483-8A41-176B0387CDAF}"/>
                  </a:ext>
                </a:extLst>
              </p:cNvPr>
              <p:cNvSpPr/>
              <p:nvPr/>
            </p:nvSpPr>
            <p:spPr>
              <a:xfrm>
                <a:off x="8198198" y="6387977"/>
                <a:ext cx="1403001" cy="3353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C97425A-2FCD-205D-6739-A5B22C428366}"/>
                  </a:ext>
                </a:extLst>
              </p:cNvPr>
              <p:cNvSpPr/>
              <p:nvPr/>
            </p:nvSpPr>
            <p:spPr>
              <a:xfrm>
                <a:off x="8198198" y="5240769"/>
                <a:ext cx="1403001" cy="364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78344E-D6E1-478E-D6B0-FB469829AB18}"/>
                  </a:ext>
                </a:extLst>
              </p:cNvPr>
              <p:cNvSpPr/>
              <p:nvPr/>
            </p:nvSpPr>
            <p:spPr>
              <a:xfrm>
                <a:off x="6091024" y="5231380"/>
                <a:ext cx="1939633" cy="971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8E648EE7-5049-82C5-B6F4-E0E6223370A3}"/>
                </a:ext>
              </a:extLst>
            </p:cNvPr>
            <p:cNvSpPr/>
            <p:nvPr/>
          </p:nvSpPr>
          <p:spPr>
            <a:xfrm>
              <a:off x="8044660" y="5191877"/>
              <a:ext cx="1102011" cy="292444"/>
            </a:xfrm>
            <a:prstGeom prst="rightArrow">
              <a:avLst/>
            </a:prstGeom>
            <a:solidFill>
              <a:srgbClr val="385E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844D355C-2D77-8121-A0DC-238466716962}"/>
                </a:ext>
              </a:extLst>
            </p:cNvPr>
            <p:cNvSpPr/>
            <p:nvPr/>
          </p:nvSpPr>
          <p:spPr>
            <a:xfrm rot="10800000">
              <a:off x="8044660" y="6272898"/>
              <a:ext cx="1102011" cy="292444"/>
            </a:xfrm>
            <a:prstGeom prst="rightArrow">
              <a:avLst/>
            </a:prstGeom>
            <a:solidFill>
              <a:srgbClr val="4C7E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F180D7-46C6-2AB0-AA9F-F71FE82C3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999" y="1145573"/>
            <a:ext cx="5614846" cy="4978997"/>
          </a:xfrm>
        </p:spPr>
        <p:txBody>
          <a:bodyPr/>
          <a:lstStyle/>
          <a:p>
            <a:r>
              <a:rPr lang="en-US" dirty="0"/>
              <a:t>2D &amp; 3D Similarity Searches</a:t>
            </a:r>
          </a:p>
          <a:p>
            <a:r>
              <a:rPr lang="en-US" dirty="0"/>
              <a:t>	</a:t>
            </a:r>
            <a:r>
              <a:rPr lang="en-US" b="0" dirty="0">
                <a:solidFill>
                  <a:schemeClr val="tx1"/>
                </a:solidFill>
              </a:rPr>
              <a:t>Database &amp; Internal Inventory</a:t>
            </a:r>
          </a:p>
          <a:p>
            <a:r>
              <a:rPr lang="en-US" b="0" dirty="0">
                <a:solidFill>
                  <a:schemeClr val="tx1"/>
                </a:solidFill>
              </a:rPr>
              <a:t>	Tanimoto, 2D v 3D, Curated selection</a:t>
            </a:r>
          </a:p>
          <a:p>
            <a:r>
              <a:rPr lang="en-US" dirty="0"/>
              <a:t>R-Group Enumerations</a:t>
            </a:r>
          </a:p>
          <a:p>
            <a:r>
              <a:rPr lang="en-US" dirty="0"/>
              <a:t>	</a:t>
            </a:r>
            <a:r>
              <a:rPr lang="en-US" b="0" dirty="0">
                <a:solidFill>
                  <a:schemeClr val="tx1"/>
                </a:solidFill>
              </a:rPr>
              <a:t>Reaction-based enumeration </a:t>
            </a:r>
          </a:p>
          <a:p>
            <a:r>
              <a:rPr lang="en-US" b="0" dirty="0">
                <a:solidFill>
                  <a:schemeClr val="tx1"/>
                </a:solidFill>
              </a:rPr>
              <a:t>	Tools for synthetic accessibility </a:t>
            </a:r>
          </a:p>
          <a:p>
            <a:r>
              <a:rPr lang="en-US" dirty="0"/>
              <a:t>Free Wilson Analyses</a:t>
            </a:r>
          </a:p>
          <a:p>
            <a:r>
              <a:rPr lang="en-US" dirty="0"/>
              <a:t>	</a:t>
            </a:r>
            <a:r>
              <a:rPr lang="en-US" b="0" dirty="0">
                <a:solidFill>
                  <a:schemeClr val="tx1"/>
                </a:solidFill>
              </a:rPr>
              <a:t>Guide design through missed matched pairs</a:t>
            </a:r>
          </a:p>
          <a:p>
            <a:r>
              <a:rPr lang="en-US" dirty="0"/>
              <a:t>Machine Learning</a:t>
            </a:r>
          </a:p>
          <a:p>
            <a:r>
              <a:rPr lang="en-US" b="0" dirty="0"/>
              <a:t>	</a:t>
            </a:r>
            <a:r>
              <a:rPr lang="en-US" b="0" dirty="0">
                <a:solidFill>
                  <a:schemeClr val="tx1"/>
                </a:solidFill>
              </a:rPr>
              <a:t>Reinforcement Learning/Diffusion Modeling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5919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0C7D1-DE2D-1416-D9F0-2718BE9F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2282-553E-D5EE-45FF-73C21D3C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Sourcing Chemical Matter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F7ADA-FCAC-DD0F-5781-26C0A6EE3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2CF7C-4564-42A5-236B-A89C30078B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1A26F5-4DCF-2228-8A79-50AC606DF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1" y="1714500"/>
            <a:ext cx="6576390" cy="4000500"/>
          </a:xfrm>
        </p:spPr>
        <p:txBody>
          <a:bodyPr/>
          <a:lstStyle/>
          <a:p>
            <a:r>
              <a:rPr lang="en-US" b="0" dirty="0"/>
              <a:t>Reagents: </a:t>
            </a:r>
            <a:r>
              <a:rPr lang="en-US" b="0" dirty="0">
                <a:solidFill>
                  <a:schemeClr val="tx1"/>
                </a:solidFill>
              </a:rPr>
              <a:t>Search vendor DBs by exact/substructure; filter by availability, time, cost</a:t>
            </a:r>
          </a:p>
          <a:p>
            <a:r>
              <a:rPr lang="en-US" b="0" dirty="0"/>
              <a:t>Scaffold hopping: </a:t>
            </a:r>
            <a:r>
              <a:rPr lang="en-US" b="0" dirty="0">
                <a:solidFill>
                  <a:schemeClr val="tx1"/>
                </a:solidFill>
              </a:rPr>
              <a:t>Extract scaffolds/R-groups; query </a:t>
            </a:r>
            <a:r>
              <a:rPr lang="en-US" b="0" dirty="0" err="1">
                <a:solidFill>
                  <a:schemeClr val="tx1"/>
                </a:solidFill>
              </a:rPr>
              <a:t>ChEMBL</a:t>
            </a:r>
            <a:r>
              <a:rPr lang="en-US" b="0" dirty="0">
                <a:solidFill>
                  <a:schemeClr val="tx1"/>
                </a:solidFill>
              </a:rPr>
              <a:t>/PubChem/PDB/patents by similarity/shape/modeling; preserve key contacts; check novelty/IP.</a:t>
            </a:r>
          </a:p>
          <a:p>
            <a:r>
              <a:rPr lang="en-US" b="0" dirty="0"/>
              <a:t>Diversity:</a:t>
            </a:r>
            <a:r>
              <a:rPr lang="en-US" b="0" dirty="0">
                <a:solidFill>
                  <a:schemeClr val="tx1"/>
                </a:solidFill>
              </a:rPr>
              <a:t> Mine virtual DBs with property/structural alert/synthetic accessibility filters; cluster and select diverse representatives</a:t>
            </a:r>
          </a:p>
          <a:p>
            <a:r>
              <a:rPr lang="en-US" b="0" dirty="0"/>
              <a:t>Data Cleaning: </a:t>
            </a:r>
            <a:r>
              <a:rPr lang="en-US" b="0" dirty="0">
                <a:solidFill>
                  <a:schemeClr val="tx1"/>
                </a:solidFill>
              </a:rPr>
              <a:t>Standardize (salts/</a:t>
            </a:r>
            <a:r>
              <a:rPr lang="en-US" b="0" dirty="0" err="1">
                <a:solidFill>
                  <a:schemeClr val="tx1"/>
                </a:solidFill>
              </a:rPr>
              <a:t>tautomers</a:t>
            </a:r>
            <a:r>
              <a:rPr lang="en-US" b="0" dirty="0">
                <a:solidFill>
                  <a:schemeClr val="tx1"/>
                </a:solidFill>
              </a:rPr>
              <a:t>/stereo), deduplicate; route hits directly into enumeration or purchase.</a:t>
            </a:r>
          </a:p>
        </p:txBody>
      </p:sp>
      <p:pic>
        <p:nvPicPr>
          <p:cNvPr id="7" name="Picture 6" descr="A colorful pie chart with numbers and labels&#10;&#10;AI-generated content may be incorrect.">
            <a:extLst>
              <a:ext uri="{FF2B5EF4-FFF2-40B4-BE49-F238E27FC236}">
                <a16:creationId xmlns:a16="http://schemas.microsoft.com/office/drawing/2014/main" id="{10257BEF-598B-CFBB-0994-D3DD1EF94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447" y="3866736"/>
            <a:ext cx="3378200" cy="2135804"/>
          </a:xfrm>
          <a:prstGeom prst="rect">
            <a:avLst/>
          </a:prstGeom>
        </p:spPr>
      </p:pic>
      <p:pic>
        <p:nvPicPr>
          <p:cNvPr id="9" name="Picture 8" descr="A diagram of a number of drugs&#10;&#10;AI-generated content may be incorrect.">
            <a:extLst>
              <a:ext uri="{FF2B5EF4-FFF2-40B4-BE49-F238E27FC236}">
                <a16:creationId xmlns:a16="http://schemas.microsoft.com/office/drawing/2014/main" id="{D204B00C-B5BF-9C3C-E6DD-8B97DF92E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23" y="1244976"/>
            <a:ext cx="3063649" cy="2133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5FB0C8-666D-B2E6-9C32-FC912BCDA869}"/>
              </a:ext>
            </a:extLst>
          </p:cNvPr>
          <p:cNvSpPr txBox="1"/>
          <p:nvPr/>
        </p:nvSpPr>
        <p:spPr>
          <a:xfrm>
            <a:off x="8445587" y="34290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Enamine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B832D-3051-5A4B-9B46-E3CC206E202F}"/>
              </a:ext>
            </a:extLst>
          </p:cNvPr>
          <p:cNvSpPr txBox="1"/>
          <p:nvPr/>
        </p:nvSpPr>
        <p:spPr>
          <a:xfrm>
            <a:off x="8488067" y="848136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ChEMBL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121D9-29B2-3E42-BA5A-3C8D34AB9397}"/>
              </a:ext>
            </a:extLst>
          </p:cNvPr>
          <p:cNvSpPr txBox="1"/>
          <p:nvPr/>
        </p:nvSpPr>
        <p:spPr>
          <a:xfrm>
            <a:off x="6128061" y="285750"/>
            <a:ext cx="570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Some common curated databases in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23907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4682-465D-9EFD-0743-DEFC80B3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Reaction Enumeration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5F5D6-CBE6-3420-0243-909B7BEDD6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1E3C-B7A5-1072-9A36-8A46660F5B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74413" y="6344726"/>
            <a:ext cx="629531" cy="123111"/>
          </a:xfrm>
        </p:spPr>
        <p:txBody>
          <a:bodyPr/>
          <a:lstStyle/>
          <a:p>
            <a:fld id="{5857310F-B14D-411D-AE31-FBA04AFE62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119978-3C05-785B-8C54-0F1EE01A7A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714500"/>
            <a:ext cx="11430000" cy="938719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Reaction Enumeration is Useful &amp; Applicable when you have a </a:t>
            </a:r>
            <a:r>
              <a:rPr lang="en-US" b="0" dirty="0"/>
              <a:t>defined scaffold and attachment point </a:t>
            </a:r>
            <a:r>
              <a:rPr lang="en-US" b="0" dirty="0">
                <a:solidFill>
                  <a:schemeClr val="tx1"/>
                </a:solidFill>
              </a:rPr>
              <a:t>plus </a:t>
            </a:r>
            <a:r>
              <a:rPr lang="en-US" b="0" dirty="0"/>
              <a:t>curated building blocks</a:t>
            </a:r>
            <a:r>
              <a:rPr lang="en-US" b="0" dirty="0">
                <a:solidFill>
                  <a:schemeClr val="tx1"/>
                </a:solidFill>
              </a:rPr>
              <a:t>, and you want to systematically generate analogs via validated reaction templates/SMIRKS (e.g., amide couplings, Buchwald–Hartwig, </a:t>
            </a:r>
            <a:r>
              <a:rPr lang="en-US" b="0" dirty="0" err="1">
                <a:solidFill>
                  <a:schemeClr val="tx1"/>
                </a:solidFill>
              </a:rPr>
              <a:t>SNAr</a:t>
            </a:r>
            <a:r>
              <a:rPr lang="en-US" b="0" dirty="0">
                <a:solidFill>
                  <a:schemeClr val="tx1"/>
                </a:solidFill>
              </a:rPr>
              <a:t>) to map local SAR.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6B026-9EE4-39E5-1E17-3352B3C89314}"/>
              </a:ext>
            </a:extLst>
          </p:cNvPr>
          <p:cNvSpPr txBox="1"/>
          <p:nvPr/>
        </p:nvSpPr>
        <p:spPr>
          <a:xfrm>
            <a:off x="3779118" y="5098230"/>
            <a:ext cx="3764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Reaction SMARTS/SMIRKS: </a:t>
            </a:r>
          </a:p>
          <a:p>
            <a:pPr algn="ctr"/>
            <a:r>
              <a:rPr lang="en-US" dirty="0"/>
              <a:t>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c:1</a:t>
            </a:r>
            <a:r>
              <a:rPr lang="en-US" dirty="0"/>
              <a:t>]</a:t>
            </a:r>
            <a:r>
              <a:rPr lang="en-US" dirty="0">
                <a:solidFill>
                  <a:srgbClr val="00B0F0"/>
                </a:solidFill>
              </a:rPr>
              <a:t>C:2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O:3</a:t>
            </a:r>
            <a:r>
              <a:rPr lang="en-US" dirty="0"/>
              <a:t>].[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N:4</a:t>
            </a:r>
            <a:r>
              <a:rPr lang="en-US" dirty="0"/>
              <a:t>]&gt;&gt;[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c:1</a:t>
            </a:r>
            <a:r>
              <a:rPr lang="en-US" dirty="0"/>
              <a:t>]</a:t>
            </a:r>
            <a:r>
              <a:rPr lang="en-US" dirty="0">
                <a:solidFill>
                  <a:srgbClr val="00B0F0"/>
                </a:solidFill>
              </a:rPr>
              <a:t>C:2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N:4</a:t>
            </a:r>
            <a:r>
              <a:rPr lang="en-US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41F34-54FC-60F6-BC59-3F493CFE3455}"/>
              </a:ext>
            </a:extLst>
          </p:cNvPr>
          <p:cNvSpPr txBox="1"/>
          <p:nvPr/>
        </p:nvSpPr>
        <p:spPr>
          <a:xfrm>
            <a:off x="1535595" y="4292179"/>
            <a:ext cx="2835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Scaffold with carboxylic acid attachment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744BBA-BAA3-5424-3AD9-991C286B136A}"/>
              </a:ext>
            </a:extLst>
          </p:cNvPr>
          <p:cNvSpPr txBox="1"/>
          <p:nvPr/>
        </p:nvSpPr>
        <p:spPr>
          <a:xfrm>
            <a:off x="7731870" y="5975394"/>
            <a:ext cx="407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RDKit</a:t>
            </a:r>
            <a:r>
              <a:rPr lang="en-US" b="1" dirty="0">
                <a:solidFill>
                  <a:schemeClr val="accent1"/>
                </a:solidFill>
              </a:rPr>
              <a:t> can do these transformations!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96141-F379-B0BB-23D9-810DED4B4C35}"/>
              </a:ext>
            </a:extLst>
          </p:cNvPr>
          <p:cNvSpPr txBox="1"/>
          <p:nvPr/>
        </p:nvSpPr>
        <p:spPr>
          <a:xfrm>
            <a:off x="4488151" y="4430678"/>
            <a:ext cx="103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8FBD4-0B9E-D0E6-C360-1279DB0A1793}"/>
              </a:ext>
            </a:extLst>
          </p:cNvPr>
          <p:cNvSpPr txBox="1"/>
          <p:nvPr/>
        </p:nvSpPr>
        <p:spPr>
          <a:xfrm>
            <a:off x="7854291" y="4475187"/>
            <a:ext cx="103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F9A64D-DF95-675C-EF68-464661B6CB29}"/>
              </a:ext>
            </a:extLst>
          </p:cNvPr>
          <p:cNvSpPr/>
          <p:nvPr/>
        </p:nvSpPr>
        <p:spPr>
          <a:xfrm>
            <a:off x="3033091" y="3451475"/>
            <a:ext cx="331305" cy="3313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7F2A0D-8DAB-2C04-F1E0-09107DD061E4}"/>
              </a:ext>
            </a:extLst>
          </p:cNvPr>
          <p:cNvSpPr/>
          <p:nvPr/>
        </p:nvSpPr>
        <p:spPr>
          <a:xfrm>
            <a:off x="3406771" y="3279767"/>
            <a:ext cx="331305" cy="3313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41F200-0EA9-5097-86BB-8F6F1D5FCFB5}"/>
              </a:ext>
            </a:extLst>
          </p:cNvPr>
          <p:cNvSpPr/>
          <p:nvPr/>
        </p:nvSpPr>
        <p:spPr>
          <a:xfrm>
            <a:off x="3783072" y="3451475"/>
            <a:ext cx="331305" cy="3313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8E7D15-8412-9ABE-1EEE-597BC12C1E23}"/>
              </a:ext>
            </a:extLst>
          </p:cNvPr>
          <p:cNvSpPr/>
          <p:nvPr/>
        </p:nvSpPr>
        <p:spPr>
          <a:xfrm>
            <a:off x="5193195" y="3266515"/>
            <a:ext cx="331305" cy="3313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F85B10-F11B-0EB5-3FB9-463CFC3BAE86}"/>
              </a:ext>
            </a:extLst>
          </p:cNvPr>
          <p:cNvSpPr/>
          <p:nvPr/>
        </p:nvSpPr>
        <p:spPr>
          <a:xfrm>
            <a:off x="8599091" y="3458671"/>
            <a:ext cx="331305" cy="3313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701298-7CFF-712E-CDB7-8AA3B09F2AA2}"/>
              </a:ext>
            </a:extLst>
          </p:cNvPr>
          <p:cNvSpPr/>
          <p:nvPr/>
        </p:nvSpPr>
        <p:spPr>
          <a:xfrm>
            <a:off x="8228030" y="3279767"/>
            <a:ext cx="331305" cy="3313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B690C8-9B4E-6E92-D58F-B88AB410F910}"/>
              </a:ext>
            </a:extLst>
          </p:cNvPr>
          <p:cNvSpPr/>
          <p:nvPr/>
        </p:nvSpPr>
        <p:spPr>
          <a:xfrm>
            <a:off x="7851729" y="3445419"/>
            <a:ext cx="331305" cy="331304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BD539-4D69-AB1E-36C1-BE42FD2B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49" y="2931621"/>
            <a:ext cx="7327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33FA-04AB-387C-F47F-C02B5F2E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Reaction Enumeration Outcomes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4BD34-6D8E-03EB-4C49-755A1BFF44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3F65F-18C3-15DE-7D4D-9FF39D0A74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7310F-B14D-411D-AE31-FBA04AFE629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181AD0-E729-1520-EA1C-CFEE2601A7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714500"/>
            <a:ext cx="6213438" cy="4000500"/>
          </a:xfrm>
        </p:spPr>
        <p:txBody>
          <a:bodyPr/>
          <a:lstStyle/>
          <a:p>
            <a:r>
              <a:rPr lang="en-US" dirty="0"/>
              <a:t>Filter based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Molecular Properties: </a:t>
            </a:r>
            <a:r>
              <a:rPr lang="en-US" b="0" dirty="0"/>
              <a:t>MW, </a:t>
            </a:r>
            <a:r>
              <a:rPr lang="en-US" b="0" dirty="0" err="1"/>
              <a:t>LogP</a:t>
            </a:r>
            <a:r>
              <a:rPr lang="en-US" b="0" dirty="0"/>
              <a:t>, TPSA, HBD, HBA,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Synthetic Accessibility: </a:t>
            </a:r>
            <a:r>
              <a:rPr lang="en-US" b="0" dirty="0"/>
              <a:t>SA Score, SC Score, </a:t>
            </a:r>
            <a:r>
              <a:rPr lang="en-US" b="0" dirty="0" err="1"/>
              <a:t>Synformer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Modeling: </a:t>
            </a:r>
            <a:r>
              <a:rPr lang="en-US" b="0" dirty="0"/>
              <a:t>Conformation</a:t>
            </a:r>
            <a:r>
              <a:rPr lang="en-US" b="0" dirty="0">
                <a:solidFill>
                  <a:schemeClr val="tx1"/>
                </a:solidFill>
              </a:rPr>
              <a:t>, </a:t>
            </a:r>
            <a:r>
              <a:rPr lang="en-US" b="0" dirty="0"/>
              <a:t>Docking Models, FEP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ML Predictions: </a:t>
            </a:r>
            <a:r>
              <a:rPr lang="en-US" b="0" dirty="0"/>
              <a:t>On and Off-Target Activity, Solubility, ADME/Tox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phic 6" descr="Filter with solid fill">
            <a:extLst>
              <a:ext uri="{FF2B5EF4-FFF2-40B4-BE49-F238E27FC236}">
                <a16:creationId xmlns:a16="http://schemas.microsoft.com/office/drawing/2014/main" id="{29790172-8698-07DD-58E1-52E33E7DE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2101578"/>
            <a:ext cx="3479202" cy="347920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9728F2-767A-3A7C-1F0F-4868384A50DE}"/>
              </a:ext>
            </a:extLst>
          </p:cNvPr>
          <p:cNvSpPr/>
          <p:nvPr/>
        </p:nvSpPr>
        <p:spPr>
          <a:xfrm>
            <a:off x="8294146" y="1714500"/>
            <a:ext cx="236668" cy="2326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D8972B-862E-4A1B-8DEB-FDFEC3EA5984}"/>
              </a:ext>
            </a:extLst>
          </p:cNvPr>
          <p:cNvSpPr/>
          <p:nvPr/>
        </p:nvSpPr>
        <p:spPr>
          <a:xfrm>
            <a:off x="8530814" y="2243866"/>
            <a:ext cx="236668" cy="23263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8D9020-CCF9-253A-1C3B-5639C99DAEBF}"/>
              </a:ext>
            </a:extLst>
          </p:cNvPr>
          <p:cNvSpPr/>
          <p:nvPr/>
        </p:nvSpPr>
        <p:spPr>
          <a:xfrm>
            <a:off x="9276678" y="2273772"/>
            <a:ext cx="236668" cy="2326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216DC0-847C-3B0C-813F-AA0BF6D86E8D}"/>
              </a:ext>
            </a:extLst>
          </p:cNvPr>
          <p:cNvSpPr/>
          <p:nvPr/>
        </p:nvSpPr>
        <p:spPr>
          <a:xfrm>
            <a:off x="9513346" y="1731237"/>
            <a:ext cx="236668" cy="2326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7BE967-1076-1C27-1EBC-66474D60C91A}"/>
              </a:ext>
            </a:extLst>
          </p:cNvPr>
          <p:cNvSpPr/>
          <p:nvPr/>
        </p:nvSpPr>
        <p:spPr>
          <a:xfrm>
            <a:off x="8903746" y="2324100"/>
            <a:ext cx="236668" cy="2326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A386F5-E602-9C8C-7B5E-91D9296564D5}"/>
              </a:ext>
            </a:extLst>
          </p:cNvPr>
          <p:cNvSpPr/>
          <p:nvPr/>
        </p:nvSpPr>
        <p:spPr>
          <a:xfrm>
            <a:off x="9918998" y="2090695"/>
            <a:ext cx="236668" cy="23263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AC885A-5671-A5B6-A20B-6FF2503D16DE}"/>
              </a:ext>
            </a:extLst>
          </p:cNvPr>
          <p:cNvSpPr/>
          <p:nvPr/>
        </p:nvSpPr>
        <p:spPr>
          <a:xfrm>
            <a:off x="9158344" y="5070886"/>
            <a:ext cx="236668" cy="2326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87022C-87D4-0CA7-80B6-0A380B628C4E}"/>
              </a:ext>
            </a:extLst>
          </p:cNvPr>
          <p:cNvSpPr/>
          <p:nvPr/>
        </p:nvSpPr>
        <p:spPr>
          <a:xfrm>
            <a:off x="8785412" y="5482366"/>
            <a:ext cx="236668" cy="2326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A913F5-946E-98FE-8A24-DFF463F100C5}"/>
              </a:ext>
            </a:extLst>
          </p:cNvPr>
          <p:cNvSpPr/>
          <p:nvPr/>
        </p:nvSpPr>
        <p:spPr>
          <a:xfrm>
            <a:off x="9581478" y="5187203"/>
            <a:ext cx="236668" cy="23263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4640BF-1A6B-C412-71CF-0AB653801695}"/>
              </a:ext>
            </a:extLst>
          </p:cNvPr>
          <p:cNvSpPr/>
          <p:nvPr/>
        </p:nvSpPr>
        <p:spPr>
          <a:xfrm>
            <a:off x="8824857" y="1866927"/>
            <a:ext cx="236668" cy="2326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228D36-310F-74B2-13A0-D1B7A0E55097}"/>
              </a:ext>
            </a:extLst>
          </p:cNvPr>
          <p:cNvSpPr/>
          <p:nvPr/>
        </p:nvSpPr>
        <p:spPr>
          <a:xfrm>
            <a:off x="9613751" y="2318694"/>
            <a:ext cx="236668" cy="2326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BA569C-BE18-2A00-548D-E2F884411387}"/>
              </a:ext>
            </a:extLst>
          </p:cNvPr>
          <p:cNvSpPr/>
          <p:nvPr/>
        </p:nvSpPr>
        <p:spPr>
          <a:xfrm>
            <a:off x="9061525" y="1270057"/>
            <a:ext cx="236668" cy="2326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DB6C0E-33C9-5A17-6F56-5FFB840EF5A6}"/>
              </a:ext>
            </a:extLst>
          </p:cNvPr>
          <p:cNvSpPr/>
          <p:nvPr/>
        </p:nvSpPr>
        <p:spPr>
          <a:xfrm>
            <a:off x="9993854" y="1614920"/>
            <a:ext cx="236668" cy="2326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E58AFD-A2BE-E500-6E8B-3D83E472FEB1}"/>
              </a:ext>
            </a:extLst>
          </p:cNvPr>
          <p:cNvSpPr/>
          <p:nvPr/>
        </p:nvSpPr>
        <p:spPr>
          <a:xfrm>
            <a:off x="9237234" y="1893996"/>
            <a:ext cx="236668" cy="23263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80264E-0A08-EB4D-5721-988A246E835A}"/>
              </a:ext>
            </a:extLst>
          </p:cNvPr>
          <p:cNvSpPr/>
          <p:nvPr/>
        </p:nvSpPr>
        <p:spPr>
          <a:xfrm>
            <a:off x="8125610" y="2128893"/>
            <a:ext cx="236668" cy="2326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F796E3-7FE8-4B99-9E0B-96C1B3CA3BCF}"/>
              </a:ext>
            </a:extLst>
          </p:cNvPr>
          <p:cNvSpPr/>
          <p:nvPr/>
        </p:nvSpPr>
        <p:spPr>
          <a:xfrm>
            <a:off x="9581478" y="1350717"/>
            <a:ext cx="236668" cy="23263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739733"/>
      </p:ext>
    </p:extLst>
  </p:cSld>
  <p:clrMapOvr>
    <a:masterClrMapping/>
  </p:clrMapOvr>
</p:sld>
</file>

<file path=ppt/theme/theme1.xml><?xml version="1.0" encoding="utf-8"?>
<a:theme xmlns:a="http://schemas.openxmlformats.org/drawingml/2006/main" name="BMS Template 2025">
  <a:themeElements>
    <a:clrScheme name=" 7">
      <a:dk1>
        <a:srgbClr val="4F4A4A"/>
      </a:dk1>
      <a:lt1>
        <a:srgbClr val="FFFFFF"/>
      </a:lt1>
      <a:dk2>
        <a:srgbClr val="4F4A4A"/>
      </a:dk2>
      <a:lt2>
        <a:srgbClr val="F0EFEA"/>
      </a:lt2>
      <a:accent1>
        <a:srgbClr val="BE2BBB"/>
      </a:accent1>
      <a:accent2>
        <a:srgbClr val="ADA599"/>
      </a:accent2>
      <a:accent3>
        <a:srgbClr val="A9FA17"/>
      </a:accent3>
      <a:accent4>
        <a:srgbClr val="496FE3"/>
      </a:accent4>
      <a:accent5>
        <a:srgbClr val="4F4949"/>
      </a:accent5>
      <a:accent6>
        <a:srgbClr val="2CF181"/>
      </a:accent6>
      <a:hlink>
        <a:srgbClr val="BE2BBB"/>
      </a:hlink>
      <a:folHlink>
        <a:srgbClr val="496FE3"/>
      </a:folHlink>
    </a:clrScheme>
    <a:fontScheme name="BMS Font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round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Dark Indigo">
      <a:srgbClr val="3312AF"/>
    </a:custClr>
  </a:custClrLst>
  <a:extLst>
    <a:ext uri="{05A4C25C-085E-4340-85A3-A5531E510DB2}">
      <thm15:themeFamily xmlns:thm15="http://schemas.microsoft.com/office/thememl/2012/main" name="Presentation1" id="{C4AD7ACA-8B76-A84E-80C8-391D55F737BB}" vid="{95096C30-760D-F247-8C7E-DB45CBF540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DFE66AB2DF6949BF4BC4CC107FD8FB" ma:contentTypeVersion="4" ma:contentTypeDescription="Create a new document." ma:contentTypeScope="" ma:versionID="715085eb3343c001bac96906941ad5e4">
  <xsd:schema xmlns:xsd="http://www.w3.org/2001/XMLSchema" xmlns:xs="http://www.w3.org/2001/XMLSchema" xmlns:p="http://schemas.microsoft.com/office/2006/metadata/properties" xmlns:ns2="254d5ad2-44bf-44e0-a820-573903c4e1d5" targetNamespace="http://schemas.microsoft.com/office/2006/metadata/properties" ma:root="true" ma:fieldsID="5a747434754aa2d506c1811ee9958ee5" ns2:_="">
    <xsd:import namespace="254d5ad2-44bf-44e0-a820-573903c4e1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d5ad2-44bf-44e0-a820-573903c4e1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34124B-7336-45BA-B7F0-E868C8B7074A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254d5ad2-44bf-44e0-a820-573903c4e1d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C26E37C-EC3C-472C-B050-82DDEBF405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E0F8B5-C211-4D8A-86FD-25F5CC4A9C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4d5ad2-44bf-44e0-a820-573903c4e1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BMS Template 2025</Template>
  <TotalTime>4593</TotalTime>
  <Words>911</Words>
  <Application>Microsoft Macintosh PowerPoint</Application>
  <PresentationFormat>Widescreen</PresentationFormat>
  <Paragraphs>123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Trebuchet MS</vt:lpstr>
      <vt:lpstr>BMS Template 2025</vt:lpstr>
      <vt:lpstr>Cheminformatics&amp; Machine Learning in Industry</vt:lpstr>
      <vt:lpstr>A bit about me…</vt:lpstr>
      <vt:lpstr>Outline</vt:lpstr>
      <vt:lpstr>Drug Discovery Toolbox</vt:lpstr>
      <vt:lpstr>Utilizing Prediction to Accelerate Drug Discovery</vt:lpstr>
      <vt:lpstr>Exploring Chemical Space</vt:lpstr>
      <vt:lpstr>Sourcing Chemical Matter</vt:lpstr>
      <vt:lpstr>Computational Reaction Enumeration</vt:lpstr>
      <vt:lpstr>Scoring Reaction Enumeration Outcomes</vt:lpstr>
      <vt:lpstr>Free Wilson Analysis</vt:lpstr>
      <vt:lpstr>Free Wilson in Practice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Luchini, Guilian</dc:creator>
  <cp:lastModifiedBy>Luchini, Guilian</cp:lastModifiedBy>
  <cp:revision>1</cp:revision>
  <dcterms:created xsi:type="dcterms:W3CDTF">2025-08-04T16:48:31Z</dcterms:created>
  <dcterms:modified xsi:type="dcterms:W3CDTF">2025-09-18T11:03:24Z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0x010100E0DFE66AB2DF6949BF4BC4CC107FD8FB</vt:lpwstr>
  </property>
  <property fmtid="{D5CDD505-2E9C-101B-9397-08002B2CF9AE}" pid="3" name="MSIP_Label_8e19d756-792e-42a1-bcad-4cb9051ddd2d_Enabled">
    <vt:lpwstr>true</vt:lpwstr>
  </property>
  <property fmtid="{D5CDD505-2E9C-101B-9397-08002B2CF9AE}" pid="4" name="MSIP_Label_8e19d756-792e-42a1-bcad-4cb9051ddd2d_SetDate">
    <vt:lpwstr>2025-04-10T17:15:02Z</vt:lpwstr>
  </property>
  <property fmtid="{D5CDD505-2E9C-101B-9397-08002B2CF9AE}" pid="5" name="MSIP_Label_8e19d756-792e-42a1-bcad-4cb9051ddd2d_Method">
    <vt:lpwstr>Standard</vt:lpwstr>
  </property>
  <property fmtid="{D5CDD505-2E9C-101B-9397-08002B2CF9AE}" pid="6" name="MSIP_Label_8e19d756-792e-42a1-bcad-4cb9051ddd2d_Name">
    <vt:lpwstr>Confidential</vt:lpwstr>
  </property>
  <property fmtid="{D5CDD505-2E9C-101B-9397-08002B2CF9AE}" pid="7" name="MSIP_Label_8e19d756-792e-42a1-bcad-4cb9051ddd2d_SiteId">
    <vt:lpwstr>41eb501a-f671-4ce0-a5bf-b64168c3705f</vt:lpwstr>
  </property>
  <property fmtid="{D5CDD505-2E9C-101B-9397-08002B2CF9AE}" pid="8" name="MSIP_Label_8e19d756-792e-42a1-bcad-4cb9051ddd2d_ActionId">
    <vt:lpwstr>c3142661-0380-41be-94ea-e61112f04074</vt:lpwstr>
  </property>
  <property fmtid="{D5CDD505-2E9C-101B-9397-08002B2CF9AE}" pid="9" name="MSIP_Label_8e19d756-792e-42a1-bcad-4cb9051ddd2d_ContentBits">
    <vt:lpwstr>2</vt:lpwstr>
  </property>
  <property fmtid="{D5CDD505-2E9C-101B-9397-08002B2CF9AE}" pid="10" name="MSIP_Label_8e19d756-792e-42a1-bcad-4cb9051ddd2d_Tag">
    <vt:lpwstr>50, 3, 0, 1</vt:lpwstr>
  </property>
  <property fmtid="{D5CDD505-2E9C-101B-9397-08002B2CF9AE}" pid="11" name="ClassificationContentMarkingFooterLocations">
    <vt:lpwstr>Office Theme:7</vt:lpwstr>
  </property>
  <property fmtid="{D5CDD505-2E9C-101B-9397-08002B2CF9AE}" pid="12" name="ClassificationContentMarkingFooterText">
    <vt:lpwstr>Confidential - Not for Public Consumption or Distribution</vt:lpwstr>
  </property>
  <property fmtid="{D5CDD505-2E9C-101B-9397-08002B2CF9AE}" pid="13" name="MediaServiceImageTags">
    <vt:lpwstr/>
  </property>
</Properties>
</file>